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1" r:id="rId3"/>
    <p:sldId id="272" r:id="rId4"/>
    <p:sldId id="281" r:id="rId5"/>
    <p:sldId id="283" r:id="rId6"/>
    <p:sldId id="276" r:id="rId7"/>
    <p:sldId id="277" r:id="rId8"/>
    <p:sldId id="257" r:id="rId9"/>
    <p:sldId id="279" r:id="rId10"/>
    <p:sldId id="280" r:id="rId11"/>
    <p:sldId id="260" r:id="rId12"/>
    <p:sldId id="285" r:id="rId13"/>
    <p:sldId id="286" r:id="rId14"/>
    <p:sldId id="287" r:id="rId15"/>
    <p:sldId id="288" r:id="rId16"/>
    <p:sldId id="289" r:id="rId17"/>
    <p:sldId id="290" r:id="rId18"/>
    <p:sldId id="29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0520"/>
    <a:srgbClr val="462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8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FA0BD3-BF03-47DF-904F-DF12CE8EF2E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A2FD42-2207-49D8-847B-BC48214012A3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5400" dirty="0"/>
            <a:t>Цель</a:t>
          </a:r>
        </a:p>
      </dgm:t>
    </dgm:pt>
    <dgm:pt modelId="{FC2AC3EF-8369-4120-8DEE-746A1313908B}" type="parTrans" cxnId="{A864A2B2-6F16-4C5D-9D82-2CFF8F5BC883}">
      <dgm:prSet/>
      <dgm:spPr/>
      <dgm:t>
        <a:bodyPr/>
        <a:lstStyle/>
        <a:p>
          <a:endParaRPr lang="ru-RU"/>
        </a:p>
      </dgm:t>
    </dgm:pt>
    <dgm:pt modelId="{244CBF04-74CE-4236-A869-A0F49289CB0D}" type="sibTrans" cxnId="{A864A2B2-6F16-4C5D-9D82-2CFF8F5BC883}">
      <dgm:prSet/>
      <dgm:spPr/>
      <dgm:t>
        <a:bodyPr/>
        <a:lstStyle/>
        <a:p>
          <a:endParaRPr lang="ru-RU"/>
        </a:p>
      </dgm:t>
    </dgm:pt>
    <dgm:pt modelId="{895B8545-74FC-4BA9-8E8C-5EE5C24DB1C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5400" dirty="0"/>
            <a:t>Роль</a:t>
          </a:r>
        </a:p>
      </dgm:t>
    </dgm:pt>
    <dgm:pt modelId="{E66B2676-3EA7-4F7F-8893-1F04130683B6}" type="parTrans" cxnId="{5BE904CD-79F7-46AA-AD9F-C4C0F7E4C380}">
      <dgm:prSet/>
      <dgm:spPr/>
      <dgm:t>
        <a:bodyPr/>
        <a:lstStyle/>
        <a:p>
          <a:endParaRPr lang="ru-RU"/>
        </a:p>
      </dgm:t>
    </dgm:pt>
    <dgm:pt modelId="{19B870E1-747D-4448-A7E1-D1973F779340}" type="sibTrans" cxnId="{5BE904CD-79F7-46AA-AD9F-C4C0F7E4C380}">
      <dgm:prSet/>
      <dgm:spPr/>
      <dgm:t>
        <a:bodyPr/>
        <a:lstStyle/>
        <a:p>
          <a:endParaRPr lang="ru-RU"/>
        </a:p>
      </dgm:t>
    </dgm:pt>
    <dgm:pt modelId="{362C9341-DF54-489B-BED9-8B04EA982A13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800" dirty="0"/>
            <a:t>Обязательность</a:t>
          </a:r>
          <a:r>
            <a:rPr lang="ru-RU" sz="2400" dirty="0"/>
            <a:t> </a:t>
          </a:r>
        </a:p>
      </dgm:t>
    </dgm:pt>
    <dgm:pt modelId="{B3552C21-A6EE-4584-B641-B6803E7F0610}" type="parTrans" cxnId="{D01FFD37-FE5B-40EF-953C-CCAA653A4379}">
      <dgm:prSet/>
      <dgm:spPr/>
      <dgm:t>
        <a:bodyPr/>
        <a:lstStyle/>
        <a:p>
          <a:endParaRPr lang="ru-RU"/>
        </a:p>
      </dgm:t>
    </dgm:pt>
    <dgm:pt modelId="{7A0BF472-37D7-45C5-8E38-E0D4E0E05E54}" type="sibTrans" cxnId="{D01FFD37-FE5B-40EF-953C-CCAA653A4379}">
      <dgm:prSet/>
      <dgm:spPr/>
      <dgm:t>
        <a:bodyPr/>
        <a:lstStyle/>
        <a:p>
          <a:endParaRPr lang="ru-RU"/>
        </a:p>
      </dgm:t>
    </dgm:pt>
    <dgm:pt modelId="{713B665A-3B4A-4251-85D7-F138C558087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800" b="0" dirty="0"/>
            <a:t>Эффективность</a:t>
          </a:r>
        </a:p>
      </dgm:t>
    </dgm:pt>
    <dgm:pt modelId="{45CC8015-9895-4323-B99A-CD2D58A1C45A}" type="parTrans" cxnId="{F4B5E999-120E-4C08-8F48-CE196F47FF10}">
      <dgm:prSet/>
      <dgm:spPr/>
      <dgm:t>
        <a:bodyPr/>
        <a:lstStyle/>
        <a:p>
          <a:endParaRPr lang="ru-RU"/>
        </a:p>
      </dgm:t>
    </dgm:pt>
    <dgm:pt modelId="{47C42186-52B6-45D0-B379-0C9F44EB20DD}" type="sibTrans" cxnId="{F4B5E999-120E-4C08-8F48-CE196F47FF10}">
      <dgm:prSet/>
      <dgm:spPr/>
      <dgm:t>
        <a:bodyPr/>
        <a:lstStyle/>
        <a:p>
          <a:endParaRPr lang="ru-RU"/>
        </a:p>
      </dgm:t>
    </dgm:pt>
    <dgm:pt modelId="{673215D4-4006-45A3-B529-318B9C4B18D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3200" dirty="0"/>
            <a:t>Подготовка</a:t>
          </a:r>
        </a:p>
      </dgm:t>
    </dgm:pt>
    <dgm:pt modelId="{E3959E0A-1F40-4842-BAEF-0531289699F0}" type="parTrans" cxnId="{BD4B2C58-5436-410E-BA00-171660D3D405}">
      <dgm:prSet/>
      <dgm:spPr/>
      <dgm:t>
        <a:bodyPr/>
        <a:lstStyle/>
        <a:p>
          <a:endParaRPr lang="ru-RU"/>
        </a:p>
      </dgm:t>
    </dgm:pt>
    <dgm:pt modelId="{509457BB-D968-480D-865A-DEB7AE93B10C}" type="sibTrans" cxnId="{BD4B2C58-5436-410E-BA00-171660D3D405}">
      <dgm:prSet/>
      <dgm:spPr/>
      <dgm:t>
        <a:bodyPr/>
        <a:lstStyle/>
        <a:p>
          <a:endParaRPr lang="ru-RU"/>
        </a:p>
      </dgm:t>
    </dgm:pt>
    <dgm:pt modelId="{25B1A5F2-C559-4FA5-B9B1-DABA1F6A1298}" type="pres">
      <dgm:prSet presAssocID="{4AFA0BD3-BF03-47DF-904F-DF12CE8EF2E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E1456D-801F-40A5-BB83-A1B5879436FD}" type="pres">
      <dgm:prSet presAssocID="{FBA2FD42-2207-49D8-847B-BC48214012A3}" presName="root1" presStyleCnt="0"/>
      <dgm:spPr/>
    </dgm:pt>
    <dgm:pt modelId="{96439296-DC52-4B1F-87E6-836E0D13EF20}" type="pres">
      <dgm:prSet presAssocID="{FBA2FD42-2207-49D8-847B-BC48214012A3}" presName="LevelOneTextNode" presStyleLbl="node0" presStyleIdx="0" presStyleCnt="1">
        <dgm:presLayoutVars>
          <dgm:chPref val="3"/>
        </dgm:presLayoutVars>
      </dgm:prSet>
      <dgm:spPr/>
    </dgm:pt>
    <dgm:pt modelId="{B22BFA16-7776-48A5-90D7-A5E439A39153}" type="pres">
      <dgm:prSet presAssocID="{FBA2FD42-2207-49D8-847B-BC48214012A3}" presName="level2hierChild" presStyleCnt="0"/>
      <dgm:spPr/>
    </dgm:pt>
    <dgm:pt modelId="{E72A0AD0-0A44-4DC3-85AE-725677D2636A}" type="pres">
      <dgm:prSet presAssocID="{E66B2676-3EA7-4F7F-8893-1F04130683B6}" presName="conn2-1" presStyleLbl="parChTrans1D2" presStyleIdx="0" presStyleCnt="2"/>
      <dgm:spPr/>
    </dgm:pt>
    <dgm:pt modelId="{6DEF1E38-5EAB-4908-82C0-DDE2ECD0BA16}" type="pres">
      <dgm:prSet presAssocID="{E66B2676-3EA7-4F7F-8893-1F04130683B6}" presName="connTx" presStyleLbl="parChTrans1D2" presStyleIdx="0" presStyleCnt="2"/>
      <dgm:spPr/>
    </dgm:pt>
    <dgm:pt modelId="{220BAE06-9D70-4AF4-B0A6-FF8F94BBC6F8}" type="pres">
      <dgm:prSet presAssocID="{895B8545-74FC-4BA9-8E8C-5EE5C24DB1CF}" presName="root2" presStyleCnt="0"/>
      <dgm:spPr/>
    </dgm:pt>
    <dgm:pt modelId="{67D7EADA-6E83-4971-A55F-361583271C8B}" type="pres">
      <dgm:prSet presAssocID="{895B8545-74FC-4BA9-8E8C-5EE5C24DB1CF}" presName="LevelTwoTextNode" presStyleLbl="node2" presStyleIdx="0" presStyleCnt="2">
        <dgm:presLayoutVars>
          <dgm:chPref val="3"/>
        </dgm:presLayoutVars>
      </dgm:prSet>
      <dgm:spPr/>
    </dgm:pt>
    <dgm:pt modelId="{70052BD4-7DC9-467F-9F26-9145BD7293CD}" type="pres">
      <dgm:prSet presAssocID="{895B8545-74FC-4BA9-8E8C-5EE5C24DB1CF}" presName="level3hierChild" presStyleCnt="0"/>
      <dgm:spPr/>
    </dgm:pt>
    <dgm:pt modelId="{7D8D23C9-EA58-4244-9F55-688351927131}" type="pres">
      <dgm:prSet presAssocID="{B3552C21-A6EE-4584-B641-B6803E7F0610}" presName="conn2-1" presStyleLbl="parChTrans1D3" presStyleIdx="0" presStyleCnt="2"/>
      <dgm:spPr/>
    </dgm:pt>
    <dgm:pt modelId="{3EFA60DD-8E6E-47A6-8C9C-BDAD9608604A}" type="pres">
      <dgm:prSet presAssocID="{B3552C21-A6EE-4584-B641-B6803E7F0610}" presName="connTx" presStyleLbl="parChTrans1D3" presStyleIdx="0" presStyleCnt="2"/>
      <dgm:spPr/>
    </dgm:pt>
    <dgm:pt modelId="{CED71AE2-32AD-4847-A3D2-8CB54109F137}" type="pres">
      <dgm:prSet presAssocID="{362C9341-DF54-489B-BED9-8B04EA982A13}" presName="root2" presStyleCnt="0"/>
      <dgm:spPr/>
    </dgm:pt>
    <dgm:pt modelId="{0617B953-728D-4B37-B1F2-11D8115C4E3A}" type="pres">
      <dgm:prSet presAssocID="{362C9341-DF54-489B-BED9-8B04EA982A13}" presName="LevelTwoTextNode" presStyleLbl="node3" presStyleIdx="0" presStyleCnt="2">
        <dgm:presLayoutVars>
          <dgm:chPref val="3"/>
        </dgm:presLayoutVars>
      </dgm:prSet>
      <dgm:spPr/>
    </dgm:pt>
    <dgm:pt modelId="{BDE5D263-C8D1-4ED8-930C-40A967AE835A}" type="pres">
      <dgm:prSet presAssocID="{362C9341-DF54-489B-BED9-8B04EA982A13}" presName="level3hierChild" presStyleCnt="0"/>
      <dgm:spPr/>
    </dgm:pt>
    <dgm:pt modelId="{8E1C3AF1-535B-4CF3-AAAE-F3AFD2471C27}" type="pres">
      <dgm:prSet presAssocID="{45CC8015-9895-4323-B99A-CD2D58A1C45A}" presName="conn2-1" presStyleLbl="parChTrans1D2" presStyleIdx="1" presStyleCnt="2"/>
      <dgm:spPr/>
    </dgm:pt>
    <dgm:pt modelId="{C9A413EC-B17A-4D06-989D-51342DE325CC}" type="pres">
      <dgm:prSet presAssocID="{45CC8015-9895-4323-B99A-CD2D58A1C45A}" presName="connTx" presStyleLbl="parChTrans1D2" presStyleIdx="1" presStyleCnt="2"/>
      <dgm:spPr/>
    </dgm:pt>
    <dgm:pt modelId="{985F0AC1-2CD8-4D41-A615-CBBF853423C0}" type="pres">
      <dgm:prSet presAssocID="{713B665A-3B4A-4251-85D7-F138C5580872}" presName="root2" presStyleCnt="0"/>
      <dgm:spPr/>
    </dgm:pt>
    <dgm:pt modelId="{A8F8FD4E-3ED5-460E-9D9D-41D0C26ADDD6}" type="pres">
      <dgm:prSet presAssocID="{713B665A-3B4A-4251-85D7-F138C5580872}" presName="LevelTwoTextNode" presStyleLbl="node2" presStyleIdx="1" presStyleCnt="2">
        <dgm:presLayoutVars>
          <dgm:chPref val="3"/>
        </dgm:presLayoutVars>
      </dgm:prSet>
      <dgm:spPr/>
    </dgm:pt>
    <dgm:pt modelId="{5A1AE257-5A71-4EB3-880F-244D9D0EADC7}" type="pres">
      <dgm:prSet presAssocID="{713B665A-3B4A-4251-85D7-F138C5580872}" presName="level3hierChild" presStyleCnt="0"/>
      <dgm:spPr/>
    </dgm:pt>
    <dgm:pt modelId="{03CA3C33-6077-4E56-8C38-C1413F5062F6}" type="pres">
      <dgm:prSet presAssocID="{E3959E0A-1F40-4842-BAEF-0531289699F0}" presName="conn2-1" presStyleLbl="parChTrans1D3" presStyleIdx="1" presStyleCnt="2"/>
      <dgm:spPr/>
    </dgm:pt>
    <dgm:pt modelId="{5824725E-E827-43DC-8A21-0980B804E0DF}" type="pres">
      <dgm:prSet presAssocID="{E3959E0A-1F40-4842-BAEF-0531289699F0}" presName="connTx" presStyleLbl="parChTrans1D3" presStyleIdx="1" presStyleCnt="2"/>
      <dgm:spPr/>
    </dgm:pt>
    <dgm:pt modelId="{457E0356-55DB-40E3-AFBD-88EB4B85017D}" type="pres">
      <dgm:prSet presAssocID="{673215D4-4006-45A3-B529-318B9C4B18DA}" presName="root2" presStyleCnt="0"/>
      <dgm:spPr/>
    </dgm:pt>
    <dgm:pt modelId="{5619036D-C575-4BF5-A343-C3212A52AC04}" type="pres">
      <dgm:prSet presAssocID="{673215D4-4006-45A3-B529-318B9C4B18DA}" presName="LevelTwoTextNode" presStyleLbl="node3" presStyleIdx="1" presStyleCnt="2">
        <dgm:presLayoutVars>
          <dgm:chPref val="3"/>
        </dgm:presLayoutVars>
      </dgm:prSet>
      <dgm:spPr/>
    </dgm:pt>
    <dgm:pt modelId="{19EF41C9-4ED1-464F-A70D-8E0D0BF61666}" type="pres">
      <dgm:prSet presAssocID="{673215D4-4006-45A3-B529-318B9C4B18DA}" presName="level3hierChild" presStyleCnt="0"/>
      <dgm:spPr/>
    </dgm:pt>
  </dgm:ptLst>
  <dgm:cxnLst>
    <dgm:cxn modelId="{6E33B200-DED4-4440-A6F4-2976E55D8537}" type="presOf" srcId="{B3552C21-A6EE-4584-B641-B6803E7F0610}" destId="{3EFA60DD-8E6E-47A6-8C9C-BDAD9608604A}" srcOrd="1" destOrd="0" presId="urn:microsoft.com/office/officeart/2005/8/layout/hierarchy2"/>
    <dgm:cxn modelId="{8ACE2904-A880-4FF8-BEEE-802412E411F9}" type="presOf" srcId="{FBA2FD42-2207-49D8-847B-BC48214012A3}" destId="{96439296-DC52-4B1F-87E6-836E0D13EF20}" srcOrd="0" destOrd="0" presId="urn:microsoft.com/office/officeart/2005/8/layout/hierarchy2"/>
    <dgm:cxn modelId="{D34E4D1E-15D2-4CE4-8343-D230B9140DF7}" type="presOf" srcId="{E3959E0A-1F40-4842-BAEF-0531289699F0}" destId="{03CA3C33-6077-4E56-8C38-C1413F5062F6}" srcOrd="0" destOrd="0" presId="urn:microsoft.com/office/officeart/2005/8/layout/hierarchy2"/>
    <dgm:cxn modelId="{D01FFD37-FE5B-40EF-953C-CCAA653A4379}" srcId="{895B8545-74FC-4BA9-8E8C-5EE5C24DB1CF}" destId="{362C9341-DF54-489B-BED9-8B04EA982A13}" srcOrd="0" destOrd="0" parTransId="{B3552C21-A6EE-4584-B641-B6803E7F0610}" sibTransId="{7A0BF472-37D7-45C5-8E38-E0D4E0E05E54}"/>
    <dgm:cxn modelId="{BACBFF3C-3CE4-4A94-9DB3-3F6337F73E34}" type="presOf" srcId="{362C9341-DF54-489B-BED9-8B04EA982A13}" destId="{0617B953-728D-4B37-B1F2-11D8115C4E3A}" srcOrd="0" destOrd="0" presId="urn:microsoft.com/office/officeart/2005/8/layout/hierarchy2"/>
    <dgm:cxn modelId="{415F1768-89B8-4E5A-A23C-2BB32CE8EA4D}" type="presOf" srcId="{673215D4-4006-45A3-B529-318B9C4B18DA}" destId="{5619036D-C575-4BF5-A343-C3212A52AC04}" srcOrd="0" destOrd="0" presId="urn:microsoft.com/office/officeart/2005/8/layout/hierarchy2"/>
    <dgm:cxn modelId="{BD4B2C58-5436-410E-BA00-171660D3D405}" srcId="{713B665A-3B4A-4251-85D7-F138C5580872}" destId="{673215D4-4006-45A3-B529-318B9C4B18DA}" srcOrd="0" destOrd="0" parTransId="{E3959E0A-1F40-4842-BAEF-0531289699F0}" sibTransId="{509457BB-D968-480D-865A-DEB7AE93B10C}"/>
    <dgm:cxn modelId="{ABE0EF79-DB25-46B9-96F0-90CB853F3C28}" type="presOf" srcId="{B3552C21-A6EE-4584-B641-B6803E7F0610}" destId="{7D8D23C9-EA58-4244-9F55-688351927131}" srcOrd="0" destOrd="0" presId="urn:microsoft.com/office/officeart/2005/8/layout/hierarchy2"/>
    <dgm:cxn modelId="{CC3FB77D-5A01-4D6C-BD70-6AD65916E0CD}" type="presOf" srcId="{E66B2676-3EA7-4F7F-8893-1F04130683B6}" destId="{6DEF1E38-5EAB-4908-82C0-DDE2ECD0BA16}" srcOrd="1" destOrd="0" presId="urn:microsoft.com/office/officeart/2005/8/layout/hierarchy2"/>
    <dgm:cxn modelId="{6DB69690-FC97-4092-B9E4-91D069A3E0BA}" type="presOf" srcId="{4AFA0BD3-BF03-47DF-904F-DF12CE8EF2EB}" destId="{25B1A5F2-C559-4FA5-B9B1-DABA1F6A1298}" srcOrd="0" destOrd="0" presId="urn:microsoft.com/office/officeart/2005/8/layout/hierarchy2"/>
    <dgm:cxn modelId="{F4B5E999-120E-4C08-8F48-CE196F47FF10}" srcId="{FBA2FD42-2207-49D8-847B-BC48214012A3}" destId="{713B665A-3B4A-4251-85D7-F138C5580872}" srcOrd="1" destOrd="0" parTransId="{45CC8015-9895-4323-B99A-CD2D58A1C45A}" sibTransId="{47C42186-52B6-45D0-B379-0C9F44EB20DD}"/>
    <dgm:cxn modelId="{EE494C9B-EAF6-497F-94DD-1616A09BB8F7}" type="presOf" srcId="{E66B2676-3EA7-4F7F-8893-1F04130683B6}" destId="{E72A0AD0-0A44-4DC3-85AE-725677D2636A}" srcOrd="0" destOrd="0" presId="urn:microsoft.com/office/officeart/2005/8/layout/hierarchy2"/>
    <dgm:cxn modelId="{A864A2B2-6F16-4C5D-9D82-2CFF8F5BC883}" srcId="{4AFA0BD3-BF03-47DF-904F-DF12CE8EF2EB}" destId="{FBA2FD42-2207-49D8-847B-BC48214012A3}" srcOrd="0" destOrd="0" parTransId="{FC2AC3EF-8369-4120-8DEE-746A1313908B}" sibTransId="{244CBF04-74CE-4236-A869-A0F49289CB0D}"/>
    <dgm:cxn modelId="{BC471BC5-0590-4217-A65A-6B4CCAAAC423}" type="presOf" srcId="{895B8545-74FC-4BA9-8E8C-5EE5C24DB1CF}" destId="{67D7EADA-6E83-4971-A55F-361583271C8B}" srcOrd="0" destOrd="0" presId="urn:microsoft.com/office/officeart/2005/8/layout/hierarchy2"/>
    <dgm:cxn modelId="{35AB0EC7-9BEE-4644-8E98-1610E88229A3}" type="presOf" srcId="{713B665A-3B4A-4251-85D7-F138C5580872}" destId="{A8F8FD4E-3ED5-460E-9D9D-41D0C26ADDD6}" srcOrd="0" destOrd="0" presId="urn:microsoft.com/office/officeart/2005/8/layout/hierarchy2"/>
    <dgm:cxn modelId="{5BE904CD-79F7-46AA-AD9F-C4C0F7E4C380}" srcId="{FBA2FD42-2207-49D8-847B-BC48214012A3}" destId="{895B8545-74FC-4BA9-8E8C-5EE5C24DB1CF}" srcOrd="0" destOrd="0" parTransId="{E66B2676-3EA7-4F7F-8893-1F04130683B6}" sibTransId="{19B870E1-747D-4448-A7E1-D1973F779340}"/>
    <dgm:cxn modelId="{1C4CE2CF-9856-430E-AC48-CD81FFC2F17C}" type="presOf" srcId="{45CC8015-9895-4323-B99A-CD2D58A1C45A}" destId="{C9A413EC-B17A-4D06-989D-51342DE325CC}" srcOrd="1" destOrd="0" presId="urn:microsoft.com/office/officeart/2005/8/layout/hierarchy2"/>
    <dgm:cxn modelId="{D89F37F7-662D-4278-BB0B-BAA88CDFB4A1}" type="presOf" srcId="{E3959E0A-1F40-4842-BAEF-0531289699F0}" destId="{5824725E-E827-43DC-8A21-0980B804E0DF}" srcOrd="1" destOrd="0" presId="urn:microsoft.com/office/officeart/2005/8/layout/hierarchy2"/>
    <dgm:cxn modelId="{EDA137FA-CC22-44A4-921E-EF41FBEF8F04}" type="presOf" srcId="{45CC8015-9895-4323-B99A-CD2D58A1C45A}" destId="{8E1C3AF1-535B-4CF3-AAAE-F3AFD2471C27}" srcOrd="0" destOrd="0" presId="urn:microsoft.com/office/officeart/2005/8/layout/hierarchy2"/>
    <dgm:cxn modelId="{C5B59495-EA1B-4A5F-866F-18D24970A05A}" type="presParOf" srcId="{25B1A5F2-C559-4FA5-B9B1-DABA1F6A1298}" destId="{CCE1456D-801F-40A5-BB83-A1B5879436FD}" srcOrd="0" destOrd="0" presId="urn:microsoft.com/office/officeart/2005/8/layout/hierarchy2"/>
    <dgm:cxn modelId="{0260FD4C-0125-4211-83D2-7A54D59663AC}" type="presParOf" srcId="{CCE1456D-801F-40A5-BB83-A1B5879436FD}" destId="{96439296-DC52-4B1F-87E6-836E0D13EF20}" srcOrd="0" destOrd="0" presId="urn:microsoft.com/office/officeart/2005/8/layout/hierarchy2"/>
    <dgm:cxn modelId="{B17AB6CD-2DB0-4F0F-96DD-8320FC49DA3E}" type="presParOf" srcId="{CCE1456D-801F-40A5-BB83-A1B5879436FD}" destId="{B22BFA16-7776-48A5-90D7-A5E439A39153}" srcOrd="1" destOrd="0" presId="urn:microsoft.com/office/officeart/2005/8/layout/hierarchy2"/>
    <dgm:cxn modelId="{FC171CCB-C315-4E4C-A42A-6E44678DCFEC}" type="presParOf" srcId="{B22BFA16-7776-48A5-90D7-A5E439A39153}" destId="{E72A0AD0-0A44-4DC3-85AE-725677D2636A}" srcOrd="0" destOrd="0" presId="urn:microsoft.com/office/officeart/2005/8/layout/hierarchy2"/>
    <dgm:cxn modelId="{E2D15EF7-DC1B-4D3B-8D03-F0BC72CE4A86}" type="presParOf" srcId="{E72A0AD0-0A44-4DC3-85AE-725677D2636A}" destId="{6DEF1E38-5EAB-4908-82C0-DDE2ECD0BA16}" srcOrd="0" destOrd="0" presId="urn:microsoft.com/office/officeart/2005/8/layout/hierarchy2"/>
    <dgm:cxn modelId="{72EEF0ED-8185-44D6-A48C-1680F3B42D3C}" type="presParOf" srcId="{B22BFA16-7776-48A5-90D7-A5E439A39153}" destId="{220BAE06-9D70-4AF4-B0A6-FF8F94BBC6F8}" srcOrd="1" destOrd="0" presId="urn:microsoft.com/office/officeart/2005/8/layout/hierarchy2"/>
    <dgm:cxn modelId="{F3F61979-560F-4935-BFFB-3ABCF7B7106F}" type="presParOf" srcId="{220BAE06-9D70-4AF4-B0A6-FF8F94BBC6F8}" destId="{67D7EADA-6E83-4971-A55F-361583271C8B}" srcOrd="0" destOrd="0" presId="urn:microsoft.com/office/officeart/2005/8/layout/hierarchy2"/>
    <dgm:cxn modelId="{70FBF8C5-D770-4597-ADF2-ED6D49A4B8CB}" type="presParOf" srcId="{220BAE06-9D70-4AF4-B0A6-FF8F94BBC6F8}" destId="{70052BD4-7DC9-467F-9F26-9145BD7293CD}" srcOrd="1" destOrd="0" presId="urn:microsoft.com/office/officeart/2005/8/layout/hierarchy2"/>
    <dgm:cxn modelId="{619BC28B-C013-47EE-A886-72ABEE0752CE}" type="presParOf" srcId="{70052BD4-7DC9-467F-9F26-9145BD7293CD}" destId="{7D8D23C9-EA58-4244-9F55-688351927131}" srcOrd="0" destOrd="0" presId="urn:microsoft.com/office/officeart/2005/8/layout/hierarchy2"/>
    <dgm:cxn modelId="{0B300BA3-6EA4-4149-BFA8-62A3545BFA86}" type="presParOf" srcId="{7D8D23C9-EA58-4244-9F55-688351927131}" destId="{3EFA60DD-8E6E-47A6-8C9C-BDAD9608604A}" srcOrd="0" destOrd="0" presId="urn:microsoft.com/office/officeart/2005/8/layout/hierarchy2"/>
    <dgm:cxn modelId="{4800248B-E412-4123-8D2A-AEAECFE5CBF7}" type="presParOf" srcId="{70052BD4-7DC9-467F-9F26-9145BD7293CD}" destId="{CED71AE2-32AD-4847-A3D2-8CB54109F137}" srcOrd="1" destOrd="0" presId="urn:microsoft.com/office/officeart/2005/8/layout/hierarchy2"/>
    <dgm:cxn modelId="{26F038C3-092E-4807-9E58-78F8E2247564}" type="presParOf" srcId="{CED71AE2-32AD-4847-A3D2-8CB54109F137}" destId="{0617B953-728D-4B37-B1F2-11D8115C4E3A}" srcOrd="0" destOrd="0" presId="urn:microsoft.com/office/officeart/2005/8/layout/hierarchy2"/>
    <dgm:cxn modelId="{1AD521A6-246E-4FCB-91E9-FAE76A173AD5}" type="presParOf" srcId="{CED71AE2-32AD-4847-A3D2-8CB54109F137}" destId="{BDE5D263-C8D1-4ED8-930C-40A967AE835A}" srcOrd="1" destOrd="0" presId="urn:microsoft.com/office/officeart/2005/8/layout/hierarchy2"/>
    <dgm:cxn modelId="{AD7D262A-DB09-4FA0-B0BD-661300740B56}" type="presParOf" srcId="{B22BFA16-7776-48A5-90D7-A5E439A39153}" destId="{8E1C3AF1-535B-4CF3-AAAE-F3AFD2471C27}" srcOrd="2" destOrd="0" presId="urn:microsoft.com/office/officeart/2005/8/layout/hierarchy2"/>
    <dgm:cxn modelId="{98141525-2B38-4F59-B6A9-EDC081E305D9}" type="presParOf" srcId="{8E1C3AF1-535B-4CF3-AAAE-F3AFD2471C27}" destId="{C9A413EC-B17A-4D06-989D-51342DE325CC}" srcOrd="0" destOrd="0" presId="urn:microsoft.com/office/officeart/2005/8/layout/hierarchy2"/>
    <dgm:cxn modelId="{7F4E3926-F4E4-4D84-9EBC-9A69512625EA}" type="presParOf" srcId="{B22BFA16-7776-48A5-90D7-A5E439A39153}" destId="{985F0AC1-2CD8-4D41-A615-CBBF853423C0}" srcOrd="3" destOrd="0" presId="urn:microsoft.com/office/officeart/2005/8/layout/hierarchy2"/>
    <dgm:cxn modelId="{905AEE13-B93E-4016-85A5-9B43D483A81A}" type="presParOf" srcId="{985F0AC1-2CD8-4D41-A615-CBBF853423C0}" destId="{A8F8FD4E-3ED5-460E-9D9D-41D0C26ADDD6}" srcOrd="0" destOrd="0" presId="urn:microsoft.com/office/officeart/2005/8/layout/hierarchy2"/>
    <dgm:cxn modelId="{12D9EDA1-6155-461F-9242-ADBE0665AD3C}" type="presParOf" srcId="{985F0AC1-2CD8-4D41-A615-CBBF853423C0}" destId="{5A1AE257-5A71-4EB3-880F-244D9D0EADC7}" srcOrd="1" destOrd="0" presId="urn:microsoft.com/office/officeart/2005/8/layout/hierarchy2"/>
    <dgm:cxn modelId="{C67F1E46-D9A4-4A96-A369-9F89F51EE6D6}" type="presParOf" srcId="{5A1AE257-5A71-4EB3-880F-244D9D0EADC7}" destId="{03CA3C33-6077-4E56-8C38-C1413F5062F6}" srcOrd="0" destOrd="0" presId="urn:microsoft.com/office/officeart/2005/8/layout/hierarchy2"/>
    <dgm:cxn modelId="{D192A649-D49B-4309-B043-AC841A073E99}" type="presParOf" srcId="{03CA3C33-6077-4E56-8C38-C1413F5062F6}" destId="{5824725E-E827-43DC-8A21-0980B804E0DF}" srcOrd="0" destOrd="0" presId="urn:microsoft.com/office/officeart/2005/8/layout/hierarchy2"/>
    <dgm:cxn modelId="{DAB4C9DB-E65E-467D-87F3-70C5661CCF63}" type="presParOf" srcId="{5A1AE257-5A71-4EB3-880F-244D9D0EADC7}" destId="{457E0356-55DB-40E3-AFBD-88EB4B85017D}" srcOrd="1" destOrd="0" presId="urn:microsoft.com/office/officeart/2005/8/layout/hierarchy2"/>
    <dgm:cxn modelId="{4C229209-72B6-4EBF-A824-839C123A1A41}" type="presParOf" srcId="{457E0356-55DB-40E3-AFBD-88EB4B85017D}" destId="{5619036D-C575-4BF5-A343-C3212A52AC04}" srcOrd="0" destOrd="0" presId="urn:microsoft.com/office/officeart/2005/8/layout/hierarchy2"/>
    <dgm:cxn modelId="{97C6FD10-B667-4EE3-BE86-556AA902BB99}" type="presParOf" srcId="{457E0356-55DB-40E3-AFBD-88EB4B85017D}" destId="{19EF41C9-4ED1-464F-A70D-8E0D0BF61666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567BE1-596A-4EA9-A8F6-FA2EC323034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48614D-603B-4882-A6DF-56742D5980CE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600" b="0" i="0" dirty="0">
              <a:solidFill>
                <a:schemeClr val="tx1"/>
              </a:solidFill>
            </a:rPr>
            <a:t>1. Доверительное общение</a:t>
          </a:r>
          <a:endParaRPr lang="ru-RU" sz="2600" dirty="0">
            <a:solidFill>
              <a:schemeClr val="tx1"/>
            </a:solidFill>
          </a:endParaRPr>
        </a:p>
      </dgm:t>
    </dgm:pt>
    <dgm:pt modelId="{75C30736-557C-4F24-B945-0CCF1916070A}" type="parTrans" cxnId="{E6E38C53-52E3-40C0-9DBB-4266829B06C2}">
      <dgm:prSet/>
      <dgm:spPr/>
      <dgm:t>
        <a:bodyPr/>
        <a:lstStyle/>
        <a:p>
          <a:endParaRPr lang="ru-RU"/>
        </a:p>
      </dgm:t>
    </dgm:pt>
    <dgm:pt modelId="{E7822109-EC1D-4DBA-8AFA-5BCF029CA7BC}" type="sibTrans" cxnId="{E6E38C53-52E3-40C0-9DBB-4266829B06C2}">
      <dgm:prSet/>
      <dgm:spPr/>
      <dgm:t>
        <a:bodyPr/>
        <a:lstStyle/>
        <a:p>
          <a:endParaRPr lang="ru-RU"/>
        </a:p>
      </dgm:t>
    </dgm:pt>
    <dgm:pt modelId="{4A4D0F4E-7C72-4301-86A0-74B8DAA1EB72}">
      <dgm:prSet phldrT="[Текст]"/>
      <dgm:spPr/>
      <dgm:t>
        <a:bodyPr/>
        <a:lstStyle/>
        <a:p>
          <a:r>
            <a:rPr lang="ru-RU" b="0" i="0" dirty="0"/>
            <a:t>2. Не избегайте личных тем</a:t>
          </a:r>
          <a:endParaRPr lang="ru-RU" dirty="0"/>
        </a:p>
      </dgm:t>
    </dgm:pt>
    <dgm:pt modelId="{EEF39A28-EF2D-4DD8-B9C6-D07644A6F0A9}" type="parTrans" cxnId="{EC9E6B86-4A73-48A7-AA34-C4F1D8191E8A}">
      <dgm:prSet/>
      <dgm:spPr/>
      <dgm:t>
        <a:bodyPr/>
        <a:lstStyle/>
        <a:p>
          <a:endParaRPr lang="ru-RU"/>
        </a:p>
      </dgm:t>
    </dgm:pt>
    <dgm:pt modelId="{C8D5F1DF-D6A5-4C6F-B21B-33CA199C41C4}" type="sibTrans" cxnId="{EC9E6B86-4A73-48A7-AA34-C4F1D8191E8A}">
      <dgm:prSet/>
      <dgm:spPr/>
      <dgm:t>
        <a:bodyPr/>
        <a:lstStyle/>
        <a:p>
          <a:endParaRPr lang="ru-RU"/>
        </a:p>
      </dgm:t>
    </dgm:pt>
    <dgm:pt modelId="{E02BF2A0-35EE-4ECE-9750-08B2A13F8BE9}">
      <dgm:prSet phldrT="[Текст]"/>
      <dgm:spPr/>
      <dgm:t>
        <a:bodyPr/>
        <a:lstStyle/>
        <a:p>
          <a:r>
            <a:rPr lang="ru-RU" b="0" i="0" dirty="0"/>
            <a:t>3. Ясность и конкретность</a:t>
          </a:r>
          <a:endParaRPr lang="ru-RU" dirty="0"/>
        </a:p>
      </dgm:t>
    </dgm:pt>
    <dgm:pt modelId="{F2085F23-6BAF-49E3-962F-3360EC6811CB}" type="parTrans" cxnId="{BE9B6CCB-4788-4CE1-AEC6-CB166BDEFC82}">
      <dgm:prSet/>
      <dgm:spPr/>
      <dgm:t>
        <a:bodyPr/>
        <a:lstStyle/>
        <a:p>
          <a:endParaRPr lang="ru-RU"/>
        </a:p>
      </dgm:t>
    </dgm:pt>
    <dgm:pt modelId="{86F1A316-5BEA-4CA9-AC5C-47D0F009978B}" type="sibTrans" cxnId="{BE9B6CCB-4788-4CE1-AEC6-CB166BDEFC82}">
      <dgm:prSet/>
      <dgm:spPr/>
      <dgm:t>
        <a:bodyPr/>
        <a:lstStyle/>
        <a:p>
          <a:endParaRPr lang="ru-RU"/>
        </a:p>
      </dgm:t>
    </dgm:pt>
    <dgm:pt modelId="{19081C92-432C-4A32-AB92-DA6AFA5392B2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600" b="0" i="0" dirty="0">
              <a:solidFill>
                <a:schemeClr val="tx1"/>
              </a:solidFill>
            </a:rPr>
            <a:t>4. Фокус на ожиданиях собеседника</a:t>
          </a:r>
          <a:endParaRPr lang="ru-RU" sz="2600" dirty="0">
            <a:solidFill>
              <a:schemeClr val="tx1"/>
            </a:solidFill>
          </a:endParaRPr>
        </a:p>
      </dgm:t>
    </dgm:pt>
    <dgm:pt modelId="{171D4001-5A90-47EB-8632-FBDC055FD36E}" type="parTrans" cxnId="{E6DA2F2B-821D-4500-91CC-9D593BF2A0D3}">
      <dgm:prSet/>
      <dgm:spPr/>
      <dgm:t>
        <a:bodyPr/>
        <a:lstStyle/>
        <a:p>
          <a:endParaRPr lang="ru-RU"/>
        </a:p>
      </dgm:t>
    </dgm:pt>
    <dgm:pt modelId="{BE27EE25-B322-4D79-ADF5-200FA12B1905}" type="sibTrans" cxnId="{E6DA2F2B-821D-4500-91CC-9D593BF2A0D3}">
      <dgm:prSet/>
      <dgm:spPr/>
      <dgm:t>
        <a:bodyPr/>
        <a:lstStyle/>
        <a:p>
          <a:endParaRPr lang="ru-RU"/>
        </a:p>
      </dgm:t>
    </dgm:pt>
    <dgm:pt modelId="{6C29CC56-F5E2-4C74-A4DD-D78472D85802}">
      <dgm:prSet phldrT="[Текст]"/>
      <dgm:spPr/>
      <dgm:t>
        <a:bodyPr/>
        <a:lstStyle/>
        <a:p>
          <a:r>
            <a:rPr lang="ru-RU" b="0" i="0" dirty="0"/>
            <a:t>5. Будьте открыты</a:t>
          </a:r>
          <a:endParaRPr lang="ru-RU" dirty="0"/>
        </a:p>
      </dgm:t>
    </dgm:pt>
    <dgm:pt modelId="{AD52485C-9DAB-4870-8AE7-25C0469B4279}" type="parTrans" cxnId="{AC789D5D-0349-432C-B256-75D64792E5F6}">
      <dgm:prSet/>
      <dgm:spPr/>
      <dgm:t>
        <a:bodyPr/>
        <a:lstStyle/>
        <a:p>
          <a:endParaRPr lang="ru-RU"/>
        </a:p>
      </dgm:t>
    </dgm:pt>
    <dgm:pt modelId="{5159E806-CDC9-4F69-B8C0-AC86FD19B454}" type="sibTrans" cxnId="{AC789D5D-0349-432C-B256-75D64792E5F6}">
      <dgm:prSet/>
      <dgm:spPr/>
      <dgm:t>
        <a:bodyPr/>
        <a:lstStyle/>
        <a:p>
          <a:endParaRPr lang="ru-RU"/>
        </a:p>
      </dgm:t>
    </dgm:pt>
    <dgm:pt modelId="{EC633D3B-2A0D-4D2D-A40C-299B0F31B0D9}">
      <dgm:prSet phldrT="[Текст]"/>
      <dgm:spPr/>
      <dgm:t>
        <a:bodyPr/>
        <a:lstStyle/>
        <a:p>
          <a:r>
            <a:rPr lang="ru-RU" b="0" i="0" dirty="0"/>
            <a:t>6. Научитесь слушать</a:t>
          </a:r>
          <a:endParaRPr lang="ru-RU" dirty="0"/>
        </a:p>
      </dgm:t>
    </dgm:pt>
    <dgm:pt modelId="{97805876-CBD4-4CFE-9426-281337D87C0A}" type="parTrans" cxnId="{4B1C9F2B-E317-4F46-9DD8-F673CBBD74E2}">
      <dgm:prSet/>
      <dgm:spPr/>
      <dgm:t>
        <a:bodyPr/>
        <a:lstStyle/>
        <a:p>
          <a:endParaRPr lang="ru-RU"/>
        </a:p>
      </dgm:t>
    </dgm:pt>
    <dgm:pt modelId="{3F1EE3E3-A341-4CF0-A21F-DB00C9BA3875}" type="sibTrans" cxnId="{4B1C9F2B-E317-4F46-9DD8-F673CBBD74E2}">
      <dgm:prSet/>
      <dgm:spPr/>
      <dgm:t>
        <a:bodyPr/>
        <a:lstStyle/>
        <a:p>
          <a:endParaRPr lang="ru-RU"/>
        </a:p>
      </dgm:t>
    </dgm:pt>
    <dgm:pt modelId="{0024CE96-A530-4270-911B-44DD204BEA2E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600" b="0" i="0" dirty="0">
              <a:solidFill>
                <a:schemeClr val="tx1"/>
              </a:solidFill>
            </a:rPr>
            <a:t>7. Говорите лишь о том, в чем разбираетесь</a:t>
          </a:r>
          <a:endParaRPr lang="ru-RU" sz="2600" dirty="0">
            <a:solidFill>
              <a:schemeClr val="tx1"/>
            </a:solidFill>
          </a:endParaRPr>
        </a:p>
      </dgm:t>
    </dgm:pt>
    <dgm:pt modelId="{359F09F0-7353-42D1-9151-AFBF6D19316D}" type="parTrans" cxnId="{1BB6B97E-70F3-4DC9-AFE5-C06F6CEDDBD8}">
      <dgm:prSet/>
      <dgm:spPr/>
      <dgm:t>
        <a:bodyPr/>
        <a:lstStyle/>
        <a:p>
          <a:endParaRPr lang="ru-RU"/>
        </a:p>
      </dgm:t>
    </dgm:pt>
    <dgm:pt modelId="{60F24F73-816B-46CC-BD04-FF85C1188A34}" type="sibTrans" cxnId="{1BB6B97E-70F3-4DC9-AFE5-C06F6CEDDBD8}">
      <dgm:prSet/>
      <dgm:spPr/>
      <dgm:t>
        <a:bodyPr/>
        <a:lstStyle/>
        <a:p>
          <a:endParaRPr lang="ru-RU"/>
        </a:p>
      </dgm:t>
    </dgm:pt>
    <dgm:pt modelId="{F4147C72-7B9E-4FFC-841B-9964CAC8F156}">
      <dgm:prSet phldrT="[Текст]"/>
      <dgm:spPr/>
      <dgm:t>
        <a:bodyPr/>
        <a:lstStyle/>
        <a:p>
          <a:r>
            <a:rPr lang="ru-RU" b="0" i="0" dirty="0"/>
            <a:t>8. Проявите заботу</a:t>
          </a:r>
          <a:endParaRPr lang="ru-RU" dirty="0"/>
        </a:p>
      </dgm:t>
    </dgm:pt>
    <dgm:pt modelId="{CCF9DFE2-8C4F-4643-BD59-A6A68B17F549}" type="parTrans" cxnId="{EBE31A59-D9E2-4800-B26E-81F143CCA55A}">
      <dgm:prSet/>
      <dgm:spPr/>
      <dgm:t>
        <a:bodyPr/>
        <a:lstStyle/>
        <a:p>
          <a:endParaRPr lang="ru-RU"/>
        </a:p>
      </dgm:t>
    </dgm:pt>
    <dgm:pt modelId="{BCFDDA14-ADCC-43FB-8D1F-2CCFE3364A18}" type="sibTrans" cxnId="{EBE31A59-D9E2-4800-B26E-81F143CCA55A}">
      <dgm:prSet/>
      <dgm:spPr/>
      <dgm:t>
        <a:bodyPr/>
        <a:lstStyle/>
        <a:p>
          <a:endParaRPr lang="ru-RU"/>
        </a:p>
      </dgm:t>
    </dgm:pt>
    <dgm:pt modelId="{1087BDF2-D23A-4482-95E9-6DB8019B687E}">
      <dgm:prSet phldrT="[Текст]"/>
      <dgm:spPr/>
      <dgm:t>
        <a:bodyPr/>
        <a:lstStyle/>
        <a:p>
          <a:r>
            <a:rPr lang="ru-RU" b="0" i="0" dirty="0"/>
            <a:t>9. Меняйтесь</a:t>
          </a:r>
          <a:endParaRPr lang="ru-RU" dirty="0"/>
        </a:p>
      </dgm:t>
    </dgm:pt>
    <dgm:pt modelId="{FC1B4452-E62F-4A19-8C1E-63452A7F02D3}" type="parTrans" cxnId="{57F880B4-51A0-4820-91FC-7C88AA6AE0E7}">
      <dgm:prSet/>
      <dgm:spPr/>
      <dgm:t>
        <a:bodyPr/>
        <a:lstStyle/>
        <a:p>
          <a:endParaRPr lang="ru-RU"/>
        </a:p>
      </dgm:t>
    </dgm:pt>
    <dgm:pt modelId="{4BD0B8A7-4AE8-4A06-9FAA-0E0E3DC9ACD5}" type="sibTrans" cxnId="{57F880B4-51A0-4820-91FC-7C88AA6AE0E7}">
      <dgm:prSet/>
      <dgm:spPr/>
      <dgm:t>
        <a:bodyPr/>
        <a:lstStyle/>
        <a:p>
          <a:endParaRPr lang="ru-RU"/>
        </a:p>
      </dgm:t>
    </dgm:pt>
    <dgm:pt modelId="{E7C92758-9068-4260-88B2-FBDE0B9F29F4}" type="pres">
      <dgm:prSet presAssocID="{A0567BE1-596A-4EA9-A8F6-FA2EC323034F}" presName="Name0" presStyleCnt="0">
        <dgm:presLayoutVars>
          <dgm:dir/>
          <dgm:animLvl val="lvl"/>
          <dgm:resizeHandles val="exact"/>
        </dgm:presLayoutVars>
      </dgm:prSet>
      <dgm:spPr/>
    </dgm:pt>
    <dgm:pt modelId="{5D90256D-351E-4035-8E72-4B17E9CAA451}" type="pres">
      <dgm:prSet presAssocID="{0024CE96-A530-4270-911B-44DD204BEA2E}" presName="boxAndChildren" presStyleCnt="0"/>
      <dgm:spPr/>
    </dgm:pt>
    <dgm:pt modelId="{CE2107A0-36CE-4FED-9CDD-49F279324AF5}" type="pres">
      <dgm:prSet presAssocID="{0024CE96-A530-4270-911B-44DD204BEA2E}" presName="parentTextBox" presStyleLbl="node1" presStyleIdx="0" presStyleCnt="3"/>
      <dgm:spPr/>
    </dgm:pt>
    <dgm:pt modelId="{C0F23EA1-8078-4423-BD94-E99956070650}" type="pres">
      <dgm:prSet presAssocID="{0024CE96-A530-4270-911B-44DD204BEA2E}" presName="entireBox" presStyleLbl="node1" presStyleIdx="0" presStyleCnt="3" custLinFactNeighborX="1773" custLinFactNeighborY="-826"/>
      <dgm:spPr/>
    </dgm:pt>
    <dgm:pt modelId="{045CFDF1-F385-4055-B1A2-2E0B628753F5}" type="pres">
      <dgm:prSet presAssocID="{0024CE96-A530-4270-911B-44DD204BEA2E}" presName="descendantBox" presStyleCnt="0"/>
      <dgm:spPr/>
    </dgm:pt>
    <dgm:pt modelId="{84707229-23F4-41FA-9D71-6BAFA98322D6}" type="pres">
      <dgm:prSet presAssocID="{F4147C72-7B9E-4FFC-841B-9964CAC8F156}" presName="childTextBox" presStyleLbl="fgAccFollowNode1" presStyleIdx="0" presStyleCnt="6">
        <dgm:presLayoutVars>
          <dgm:bulletEnabled val="1"/>
        </dgm:presLayoutVars>
      </dgm:prSet>
      <dgm:spPr/>
    </dgm:pt>
    <dgm:pt modelId="{507FB694-A907-4109-B8FF-9880CDFAA8DF}" type="pres">
      <dgm:prSet presAssocID="{1087BDF2-D23A-4482-95E9-6DB8019B687E}" presName="childTextBox" presStyleLbl="fgAccFollowNode1" presStyleIdx="1" presStyleCnt="6">
        <dgm:presLayoutVars>
          <dgm:bulletEnabled val="1"/>
        </dgm:presLayoutVars>
      </dgm:prSet>
      <dgm:spPr/>
    </dgm:pt>
    <dgm:pt modelId="{9BA1C34F-8EFF-4148-956F-926026DB245E}" type="pres">
      <dgm:prSet presAssocID="{BE27EE25-B322-4D79-ADF5-200FA12B1905}" presName="sp" presStyleCnt="0"/>
      <dgm:spPr/>
    </dgm:pt>
    <dgm:pt modelId="{AA9A4D4A-6944-40E0-BFC0-1619D361493D}" type="pres">
      <dgm:prSet presAssocID="{19081C92-432C-4A32-AB92-DA6AFA5392B2}" presName="arrowAndChildren" presStyleCnt="0"/>
      <dgm:spPr/>
    </dgm:pt>
    <dgm:pt modelId="{852A28BE-C3F1-4F3A-AB72-9C985A5DD765}" type="pres">
      <dgm:prSet presAssocID="{19081C92-432C-4A32-AB92-DA6AFA5392B2}" presName="parentTextArrow" presStyleLbl="node1" presStyleIdx="0" presStyleCnt="3"/>
      <dgm:spPr/>
    </dgm:pt>
    <dgm:pt modelId="{99934501-FA98-4B28-A4CC-F6CB78319E77}" type="pres">
      <dgm:prSet presAssocID="{19081C92-432C-4A32-AB92-DA6AFA5392B2}" presName="arrow" presStyleLbl="node1" presStyleIdx="1" presStyleCnt="3"/>
      <dgm:spPr/>
    </dgm:pt>
    <dgm:pt modelId="{151F1328-90D0-4BE5-9D0E-44755346F2B4}" type="pres">
      <dgm:prSet presAssocID="{19081C92-432C-4A32-AB92-DA6AFA5392B2}" presName="descendantArrow" presStyleCnt="0"/>
      <dgm:spPr/>
    </dgm:pt>
    <dgm:pt modelId="{50C2972E-6D01-450C-B90B-BED0F614C8AE}" type="pres">
      <dgm:prSet presAssocID="{6C29CC56-F5E2-4C74-A4DD-D78472D85802}" presName="childTextArrow" presStyleLbl="fgAccFollowNode1" presStyleIdx="2" presStyleCnt="6">
        <dgm:presLayoutVars>
          <dgm:bulletEnabled val="1"/>
        </dgm:presLayoutVars>
      </dgm:prSet>
      <dgm:spPr/>
    </dgm:pt>
    <dgm:pt modelId="{5DF8B37A-3570-4875-ADB5-241BFC75149D}" type="pres">
      <dgm:prSet presAssocID="{EC633D3B-2A0D-4D2D-A40C-299B0F31B0D9}" presName="childTextArrow" presStyleLbl="fgAccFollowNode1" presStyleIdx="3" presStyleCnt="6">
        <dgm:presLayoutVars>
          <dgm:bulletEnabled val="1"/>
        </dgm:presLayoutVars>
      </dgm:prSet>
      <dgm:spPr/>
    </dgm:pt>
    <dgm:pt modelId="{9E7CAE54-E634-49D1-973D-A27BA7EC7264}" type="pres">
      <dgm:prSet presAssocID="{E7822109-EC1D-4DBA-8AFA-5BCF029CA7BC}" presName="sp" presStyleCnt="0"/>
      <dgm:spPr/>
    </dgm:pt>
    <dgm:pt modelId="{DF07D2AA-7E87-4536-885E-A728F51AE6B7}" type="pres">
      <dgm:prSet presAssocID="{4348614D-603B-4882-A6DF-56742D5980CE}" presName="arrowAndChildren" presStyleCnt="0"/>
      <dgm:spPr/>
    </dgm:pt>
    <dgm:pt modelId="{7F9D47E9-78ED-44FC-8388-7751C0515EED}" type="pres">
      <dgm:prSet presAssocID="{4348614D-603B-4882-A6DF-56742D5980CE}" presName="parentTextArrow" presStyleLbl="node1" presStyleIdx="1" presStyleCnt="3"/>
      <dgm:spPr/>
    </dgm:pt>
    <dgm:pt modelId="{068A182B-F117-41BD-8D23-E75A6D1ABF45}" type="pres">
      <dgm:prSet presAssocID="{4348614D-603B-4882-A6DF-56742D5980CE}" presName="arrow" presStyleLbl="node1" presStyleIdx="2" presStyleCnt="3"/>
      <dgm:spPr/>
    </dgm:pt>
    <dgm:pt modelId="{E7732482-C80B-40EB-B03E-6A3A4AA402FF}" type="pres">
      <dgm:prSet presAssocID="{4348614D-603B-4882-A6DF-56742D5980CE}" presName="descendantArrow" presStyleCnt="0"/>
      <dgm:spPr/>
    </dgm:pt>
    <dgm:pt modelId="{18F0F3FD-5C8C-432E-B073-6BDBBD4138B1}" type="pres">
      <dgm:prSet presAssocID="{4A4D0F4E-7C72-4301-86A0-74B8DAA1EB72}" presName="childTextArrow" presStyleLbl="fgAccFollowNode1" presStyleIdx="4" presStyleCnt="6">
        <dgm:presLayoutVars>
          <dgm:bulletEnabled val="1"/>
        </dgm:presLayoutVars>
      </dgm:prSet>
      <dgm:spPr/>
    </dgm:pt>
    <dgm:pt modelId="{8D580643-8B59-4C46-8F86-4D59DE89A768}" type="pres">
      <dgm:prSet presAssocID="{E02BF2A0-35EE-4ECE-9750-08B2A13F8BE9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94442802-B066-4ADE-AFAD-A3DFABCEF91C}" type="presOf" srcId="{E02BF2A0-35EE-4ECE-9750-08B2A13F8BE9}" destId="{8D580643-8B59-4C46-8F86-4D59DE89A768}" srcOrd="0" destOrd="0" presId="urn:microsoft.com/office/officeart/2005/8/layout/process4"/>
    <dgm:cxn modelId="{CFDBA422-128F-4FBD-9B6F-D136C5B93726}" type="presOf" srcId="{F4147C72-7B9E-4FFC-841B-9964CAC8F156}" destId="{84707229-23F4-41FA-9D71-6BAFA98322D6}" srcOrd="0" destOrd="0" presId="urn:microsoft.com/office/officeart/2005/8/layout/process4"/>
    <dgm:cxn modelId="{E6DA2F2B-821D-4500-91CC-9D593BF2A0D3}" srcId="{A0567BE1-596A-4EA9-A8F6-FA2EC323034F}" destId="{19081C92-432C-4A32-AB92-DA6AFA5392B2}" srcOrd="1" destOrd="0" parTransId="{171D4001-5A90-47EB-8632-FBDC055FD36E}" sibTransId="{BE27EE25-B322-4D79-ADF5-200FA12B1905}"/>
    <dgm:cxn modelId="{4B1C9F2B-E317-4F46-9DD8-F673CBBD74E2}" srcId="{19081C92-432C-4A32-AB92-DA6AFA5392B2}" destId="{EC633D3B-2A0D-4D2D-A40C-299B0F31B0D9}" srcOrd="1" destOrd="0" parTransId="{97805876-CBD4-4CFE-9426-281337D87C0A}" sibTransId="{3F1EE3E3-A341-4CF0-A21F-DB00C9BA3875}"/>
    <dgm:cxn modelId="{C546325C-3E41-47EC-AAD6-5509207597B9}" type="presOf" srcId="{19081C92-432C-4A32-AB92-DA6AFA5392B2}" destId="{99934501-FA98-4B28-A4CC-F6CB78319E77}" srcOrd="1" destOrd="0" presId="urn:microsoft.com/office/officeart/2005/8/layout/process4"/>
    <dgm:cxn modelId="{AC789D5D-0349-432C-B256-75D64792E5F6}" srcId="{19081C92-432C-4A32-AB92-DA6AFA5392B2}" destId="{6C29CC56-F5E2-4C74-A4DD-D78472D85802}" srcOrd="0" destOrd="0" parTransId="{AD52485C-9DAB-4870-8AE7-25C0469B4279}" sibTransId="{5159E806-CDC9-4F69-B8C0-AC86FD19B454}"/>
    <dgm:cxn modelId="{E6E38C53-52E3-40C0-9DBB-4266829B06C2}" srcId="{A0567BE1-596A-4EA9-A8F6-FA2EC323034F}" destId="{4348614D-603B-4882-A6DF-56742D5980CE}" srcOrd="0" destOrd="0" parTransId="{75C30736-557C-4F24-B945-0CCF1916070A}" sibTransId="{E7822109-EC1D-4DBA-8AFA-5BCF029CA7BC}"/>
    <dgm:cxn modelId="{FD9F3258-6A6D-4266-B845-F2BBF528613B}" type="presOf" srcId="{4348614D-603B-4882-A6DF-56742D5980CE}" destId="{7F9D47E9-78ED-44FC-8388-7751C0515EED}" srcOrd="0" destOrd="0" presId="urn:microsoft.com/office/officeart/2005/8/layout/process4"/>
    <dgm:cxn modelId="{EBE31A59-D9E2-4800-B26E-81F143CCA55A}" srcId="{0024CE96-A530-4270-911B-44DD204BEA2E}" destId="{F4147C72-7B9E-4FFC-841B-9964CAC8F156}" srcOrd="0" destOrd="0" parTransId="{CCF9DFE2-8C4F-4643-BD59-A6A68B17F549}" sibTransId="{BCFDDA14-ADCC-43FB-8D1F-2CCFE3364A18}"/>
    <dgm:cxn modelId="{1BB6B97E-70F3-4DC9-AFE5-C06F6CEDDBD8}" srcId="{A0567BE1-596A-4EA9-A8F6-FA2EC323034F}" destId="{0024CE96-A530-4270-911B-44DD204BEA2E}" srcOrd="2" destOrd="0" parTransId="{359F09F0-7353-42D1-9151-AFBF6D19316D}" sibTransId="{60F24F73-816B-46CC-BD04-FF85C1188A34}"/>
    <dgm:cxn modelId="{3D709583-512C-46D8-8AA8-6F08D604F1CC}" type="presOf" srcId="{A0567BE1-596A-4EA9-A8F6-FA2EC323034F}" destId="{E7C92758-9068-4260-88B2-FBDE0B9F29F4}" srcOrd="0" destOrd="0" presId="urn:microsoft.com/office/officeart/2005/8/layout/process4"/>
    <dgm:cxn modelId="{70054E85-7DF7-4E5E-B59D-2FD7FCAA65D0}" type="presOf" srcId="{1087BDF2-D23A-4482-95E9-6DB8019B687E}" destId="{507FB694-A907-4109-B8FF-9880CDFAA8DF}" srcOrd="0" destOrd="0" presId="urn:microsoft.com/office/officeart/2005/8/layout/process4"/>
    <dgm:cxn modelId="{9C202086-307E-44A0-89E9-B0ED3E0A665A}" type="presOf" srcId="{0024CE96-A530-4270-911B-44DD204BEA2E}" destId="{CE2107A0-36CE-4FED-9CDD-49F279324AF5}" srcOrd="0" destOrd="0" presId="urn:microsoft.com/office/officeart/2005/8/layout/process4"/>
    <dgm:cxn modelId="{EC9E6B86-4A73-48A7-AA34-C4F1D8191E8A}" srcId="{4348614D-603B-4882-A6DF-56742D5980CE}" destId="{4A4D0F4E-7C72-4301-86A0-74B8DAA1EB72}" srcOrd="0" destOrd="0" parTransId="{EEF39A28-EF2D-4DD8-B9C6-D07644A6F0A9}" sibTransId="{C8D5F1DF-D6A5-4C6F-B21B-33CA199C41C4}"/>
    <dgm:cxn modelId="{DC8D68A4-722E-4A3B-9C3B-7E7E1E91812F}" type="presOf" srcId="{4A4D0F4E-7C72-4301-86A0-74B8DAA1EB72}" destId="{18F0F3FD-5C8C-432E-B073-6BDBBD4138B1}" srcOrd="0" destOrd="0" presId="urn:microsoft.com/office/officeart/2005/8/layout/process4"/>
    <dgm:cxn modelId="{66D63AAF-E3E0-4BD2-A4A6-BC5A8CB9DDCA}" type="presOf" srcId="{6C29CC56-F5E2-4C74-A4DD-D78472D85802}" destId="{50C2972E-6D01-450C-B90B-BED0F614C8AE}" srcOrd="0" destOrd="0" presId="urn:microsoft.com/office/officeart/2005/8/layout/process4"/>
    <dgm:cxn modelId="{57F880B4-51A0-4820-91FC-7C88AA6AE0E7}" srcId="{0024CE96-A530-4270-911B-44DD204BEA2E}" destId="{1087BDF2-D23A-4482-95E9-6DB8019B687E}" srcOrd="1" destOrd="0" parTransId="{FC1B4452-E62F-4A19-8C1E-63452A7F02D3}" sibTransId="{4BD0B8A7-4AE8-4A06-9FAA-0E0E3DC9ACD5}"/>
    <dgm:cxn modelId="{181436B7-5E85-4ABF-8990-8626437CC1DC}" type="presOf" srcId="{0024CE96-A530-4270-911B-44DD204BEA2E}" destId="{C0F23EA1-8078-4423-BD94-E99956070650}" srcOrd="1" destOrd="0" presId="urn:microsoft.com/office/officeart/2005/8/layout/process4"/>
    <dgm:cxn modelId="{BE9B6CCB-4788-4CE1-AEC6-CB166BDEFC82}" srcId="{4348614D-603B-4882-A6DF-56742D5980CE}" destId="{E02BF2A0-35EE-4ECE-9750-08B2A13F8BE9}" srcOrd="1" destOrd="0" parTransId="{F2085F23-6BAF-49E3-962F-3360EC6811CB}" sibTransId="{86F1A316-5BEA-4CA9-AC5C-47D0F009978B}"/>
    <dgm:cxn modelId="{7E7D55E2-E98A-4B5F-93CB-C2FEEF75FEE6}" type="presOf" srcId="{4348614D-603B-4882-A6DF-56742D5980CE}" destId="{068A182B-F117-41BD-8D23-E75A6D1ABF45}" srcOrd="1" destOrd="0" presId="urn:microsoft.com/office/officeart/2005/8/layout/process4"/>
    <dgm:cxn modelId="{204600E3-22AB-4B55-98E7-54A693F8781C}" type="presOf" srcId="{EC633D3B-2A0D-4D2D-A40C-299B0F31B0D9}" destId="{5DF8B37A-3570-4875-ADB5-241BFC75149D}" srcOrd="0" destOrd="0" presId="urn:microsoft.com/office/officeart/2005/8/layout/process4"/>
    <dgm:cxn modelId="{EB41DCF6-73F3-4582-9FED-617C6BF58B19}" type="presOf" srcId="{19081C92-432C-4A32-AB92-DA6AFA5392B2}" destId="{852A28BE-C3F1-4F3A-AB72-9C985A5DD765}" srcOrd="0" destOrd="0" presId="urn:microsoft.com/office/officeart/2005/8/layout/process4"/>
    <dgm:cxn modelId="{04C731CE-562B-4FB6-A5B8-C95234CD5682}" type="presParOf" srcId="{E7C92758-9068-4260-88B2-FBDE0B9F29F4}" destId="{5D90256D-351E-4035-8E72-4B17E9CAA451}" srcOrd="0" destOrd="0" presId="urn:microsoft.com/office/officeart/2005/8/layout/process4"/>
    <dgm:cxn modelId="{869741DB-E6F5-4D34-A352-1512B2D827D3}" type="presParOf" srcId="{5D90256D-351E-4035-8E72-4B17E9CAA451}" destId="{CE2107A0-36CE-4FED-9CDD-49F279324AF5}" srcOrd="0" destOrd="0" presId="urn:microsoft.com/office/officeart/2005/8/layout/process4"/>
    <dgm:cxn modelId="{C9DF1411-8CC1-478A-A085-9FC4F6F047F2}" type="presParOf" srcId="{5D90256D-351E-4035-8E72-4B17E9CAA451}" destId="{C0F23EA1-8078-4423-BD94-E99956070650}" srcOrd="1" destOrd="0" presId="urn:microsoft.com/office/officeart/2005/8/layout/process4"/>
    <dgm:cxn modelId="{9A4504F0-9CA9-4524-A0D3-17ED0335EA68}" type="presParOf" srcId="{5D90256D-351E-4035-8E72-4B17E9CAA451}" destId="{045CFDF1-F385-4055-B1A2-2E0B628753F5}" srcOrd="2" destOrd="0" presId="urn:microsoft.com/office/officeart/2005/8/layout/process4"/>
    <dgm:cxn modelId="{651315AF-35BA-44AF-B585-F4DFD464E066}" type="presParOf" srcId="{045CFDF1-F385-4055-B1A2-2E0B628753F5}" destId="{84707229-23F4-41FA-9D71-6BAFA98322D6}" srcOrd="0" destOrd="0" presId="urn:microsoft.com/office/officeart/2005/8/layout/process4"/>
    <dgm:cxn modelId="{7854A139-732D-4C5C-89D4-9A367B592E30}" type="presParOf" srcId="{045CFDF1-F385-4055-B1A2-2E0B628753F5}" destId="{507FB694-A907-4109-B8FF-9880CDFAA8DF}" srcOrd="1" destOrd="0" presId="urn:microsoft.com/office/officeart/2005/8/layout/process4"/>
    <dgm:cxn modelId="{8AF921B5-6C4B-4019-B6C1-7A8C60EDB21F}" type="presParOf" srcId="{E7C92758-9068-4260-88B2-FBDE0B9F29F4}" destId="{9BA1C34F-8EFF-4148-956F-926026DB245E}" srcOrd="1" destOrd="0" presId="urn:microsoft.com/office/officeart/2005/8/layout/process4"/>
    <dgm:cxn modelId="{22CFBD32-0561-42A9-A3B6-2ED79DCAEB19}" type="presParOf" srcId="{E7C92758-9068-4260-88B2-FBDE0B9F29F4}" destId="{AA9A4D4A-6944-40E0-BFC0-1619D361493D}" srcOrd="2" destOrd="0" presId="urn:microsoft.com/office/officeart/2005/8/layout/process4"/>
    <dgm:cxn modelId="{3D8E5779-5D14-4D90-A972-986F2AB7F2E0}" type="presParOf" srcId="{AA9A4D4A-6944-40E0-BFC0-1619D361493D}" destId="{852A28BE-C3F1-4F3A-AB72-9C985A5DD765}" srcOrd="0" destOrd="0" presId="urn:microsoft.com/office/officeart/2005/8/layout/process4"/>
    <dgm:cxn modelId="{66D31DD3-F97A-486D-B3D5-B5F51267437C}" type="presParOf" srcId="{AA9A4D4A-6944-40E0-BFC0-1619D361493D}" destId="{99934501-FA98-4B28-A4CC-F6CB78319E77}" srcOrd="1" destOrd="0" presId="urn:microsoft.com/office/officeart/2005/8/layout/process4"/>
    <dgm:cxn modelId="{0797BA6C-725A-43BA-867F-6EBA4D479227}" type="presParOf" srcId="{AA9A4D4A-6944-40E0-BFC0-1619D361493D}" destId="{151F1328-90D0-4BE5-9D0E-44755346F2B4}" srcOrd="2" destOrd="0" presId="urn:microsoft.com/office/officeart/2005/8/layout/process4"/>
    <dgm:cxn modelId="{D35F1988-06D2-4870-BAB3-69DE20B932C1}" type="presParOf" srcId="{151F1328-90D0-4BE5-9D0E-44755346F2B4}" destId="{50C2972E-6D01-450C-B90B-BED0F614C8AE}" srcOrd="0" destOrd="0" presId="urn:microsoft.com/office/officeart/2005/8/layout/process4"/>
    <dgm:cxn modelId="{FF23C84A-A971-4F0E-B601-F98C6C54D08D}" type="presParOf" srcId="{151F1328-90D0-4BE5-9D0E-44755346F2B4}" destId="{5DF8B37A-3570-4875-ADB5-241BFC75149D}" srcOrd="1" destOrd="0" presId="urn:microsoft.com/office/officeart/2005/8/layout/process4"/>
    <dgm:cxn modelId="{C3485879-C540-4EAE-8434-4B7FBF449D19}" type="presParOf" srcId="{E7C92758-9068-4260-88B2-FBDE0B9F29F4}" destId="{9E7CAE54-E634-49D1-973D-A27BA7EC7264}" srcOrd="3" destOrd="0" presId="urn:microsoft.com/office/officeart/2005/8/layout/process4"/>
    <dgm:cxn modelId="{9DC6AFCA-C3DE-4E2A-A5DA-32147F3D9913}" type="presParOf" srcId="{E7C92758-9068-4260-88B2-FBDE0B9F29F4}" destId="{DF07D2AA-7E87-4536-885E-A728F51AE6B7}" srcOrd="4" destOrd="0" presId="urn:microsoft.com/office/officeart/2005/8/layout/process4"/>
    <dgm:cxn modelId="{BBD751E5-5A37-4CF6-B579-0CE1CAEF6517}" type="presParOf" srcId="{DF07D2AA-7E87-4536-885E-A728F51AE6B7}" destId="{7F9D47E9-78ED-44FC-8388-7751C0515EED}" srcOrd="0" destOrd="0" presId="urn:microsoft.com/office/officeart/2005/8/layout/process4"/>
    <dgm:cxn modelId="{EB6F8BFA-7A9C-4031-9D7F-DC1CFF7F904C}" type="presParOf" srcId="{DF07D2AA-7E87-4536-885E-A728F51AE6B7}" destId="{068A182B-F117-41BD-8D23-E75A6D1ABF45}" srcOrd="1" destOrd="0" presId="urn:microsoft.com/office/officeart/2005/8/layout/process4"/>
    <dgm:cxn modelId="{1349559B-D7B0-4EAD-AF3E-9A8CB6632E11}" type="presParOf" srcId="{DF07D2AA-7E87-4536-885E-A728F51AE6B7}" destId="{E7732482-C80B-40EB-B03E-6A3A4AA402FF}" srcOrd="2" destOrd="0" presId="urn:microsoft.com/office/officeart/2005/8/layout/process4"/>
    <dgm:cxn modelId="{871EBCD8-F7B0-4EB1-989C-CEB2A0C4155D}" type="presParOf" srcId="{E7732482-C80B-40EB-B03E-6A3A4AA402FF}" destId="{18F0F3FD-5C8C-432E-B073-6BDBBD4138B1}" srcOrd="0" destOrd="0" presId="urn:microsoft.com/office/officeart/2005/8/layout/process4"/>
    <dgm:cxn modelId="{AC14D2E2-A5B0-4DA2-A7FF-5EA0E430525C}" type="presParOf" srcId="{E7732482-C80B-40EB-B03E-6A3A4AA402FF}" destId="{8D580643-8B59-4C46-8F86-4D59DE89A76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8C52A6-C8FC-408C-9228-7EDD92629F9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BEF557-EF02-436D-8D6C-D9EA6C09853C}">
      <dgm:prSet phldrT="[Текст]"/>
      <dgm:spPr>
        <a:solidFill>
          <a:schemeClr val="accent2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>
              <a:latin typeface="Times New Roman" pitchFamily="18" charset="0"/>
            </a:rPr>
            <a:t>1. Внутренние и внешние</a:t>
          </a:r>
          <a:endParaRPr lang="ru-RU" dirty="0"/>
        </a:p>
      </dgm:t>
    </dgm:pt>
    <dgm:pt modelId="{6CA05AF7-AF89-431C-A077-8FA91448B2B2}" type="parTrans" cxnId="{8478A0F7-0B23-409A-9F8D-45009CFA899F}">
      <dgm:prSet/>
      <dgm:spPr/>
      <dgm:t>
        <a:bodyPr/>
        <a:lstStyle/>
        <a:p>
          <a:endParaRPr lang="ru-RU"/>
        </a:p>
      </dgm:t>
    </dgm:pt>
    <dgm:pt modelId="{FEEAA7C5-FDDD-43B4-9499-38AD3E95BAB6}" type="sibTrans" cxnId="{8478A0F7-0B23-409A-9F8D-45009CFA899F}">
      <dgm:prSet/>
      <dgm:spPr/>
      <dgm:t>
        <a:bodyPr/>
        <a:lstStyle/>
        <a:p>
          <a:endParaRPr lang="ru-RU"/>
        </a:p>
      </dgm:t>
    </dgm:pt>
    <dgm:pt modelId="{411B6DC9-77BE-4CA8-93CF-0C0D4E3F84AB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>
              <a:latin typeface="Times New Roman" pitchFamily="18" charset="0"/>
            </a:rPr>
            <a:t>2. Личные и неличные.</a:t>
          </a:r>
          <a:endParaRPr lang="ru-RU" dirty="0"/>
        </a:p>
      </dgm:t>
    </dgm:pt>
    <dgm:pt modelId="{47341B08-A3CA-4714-BA7A-D8EE6F340673}" type="parTrans" cxnId="{D3748F3C-F81C-4772-96F0-22D055D8E2D3}">
      <dgm:prSet/>
      <dgm:spPr/>
      <dgm:t>
        <a:bodyPr/>
        <a:lstStyle/>
        <a:p>
          <a:endParaRPr lang="ru-RU"/>
        </a:p>
      </dgm:t>
    </dgm:pt>
    <dgm:pt modelId="{752B3DAF-4A13-4EFD-A40D-9BF9AE2A5457}" type="sibTrans" cxnId="{D3748F3C-F81C-4772-96F0-22D055D8E2D3}">
      <dgm:prSet/>
      <dgm:spPr/>
      <dgm:t>
        <a:bodyPr/>
        <a:lstStyle/>
        <a:p>
          <a:endParaRPr lang="ru-RU"/>
        </a:p>
      </dgm:t>
    </dgm:pt>
    <dgm:pt modelId="{10735A8B-79FD-427F-9BBF-35A09F31F462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>
              <a:latin typeface="Times New Roman" pitchFamily="18" charset="0"/>
            </a:rPr>
            <a:t>3. Горизонтальные, вертикальные и диагональные.</a:t>
          </a:r>
          <a:endParaRPr lang="ru-RU" dirty="0"/>
        </a:p>
      </dgm:t>
    </dgm:pt>
    <dgm:pt modelId="{1C00E4BD-08D1-491B-95A8-2DFF518A7AA2}" type="parTrans" cxnId="{98B0C670-9C1C-451B-9B99-DEE983507A29}">
      <dgm:prSet/>
      <dgm:spPr/>
      <dgm:t>
        <a:bodyPr/>
        <a:lstStyle/>
        <a:p>
          <a:endParaRPr lang="ru-RU"/>
        </a:p>
      </dgm:t>
    </dgm:pt>
    <dgm:pt modelId="{ABE43802-289E-4FAE-A4D7-6349F3D86A1D}" type="sibTrans" cxnId="{98B0C670-9C1C-451B-9B99-DEE983507A29}">
      <dgm:prSet/>
      <dgm:spPr/>
      <dgm:t>
        <a:bodyPr/>
        <a:lstStyle/>
        <a:p>
          <a:endParaRPr lang="ru-RU"/>
        </a:p>
      </dgm:t>
    </dgm:pt>
    <dgm:pt modelId="{AC316FD6-928E-4499-8713-493FF9B3B32F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>
              <a:latin typeface="Times New Roman" pitchFamily="18" charset="0"/>
            </a:rPr>
            <a:t>4. Текущие и ситуационные.</a:t>
          </a:r>
          <a:endParaRPr lang="ru-RU" dirty="0"/>
        </a:p>
      </dgm:t>
    </dgm:pt>
    <dgm:pt modelId="{55D74BB3-CE81-455F-A1DD-B6BC2677B3BE}" type="parTrans" cxnId="{EFDA3812-F6B6-4223-A77B-A70F906E7506}">
      <dgm:prSet/>
      <dgm:spPr/>
      <dgm:t>
        <a:bodyPr/>
        <a:lstStyle/>
        <a:p>
          <a:endParaRPr lang="ru-RU"/>
        </a:p>
      </dgm:t>
    </dgm:pt>
    <dgm:pt modelId="{6F297BCC-692A-4532-BC42-774C6E4E80A3}" type="sibTrans" cxnId="{EFDA3812-F6B6-4223-A77B-A70F906E7506}">
      <dgm:prSet/>
      <dgm:spPr/>
      <dgm:t>
        <a:bodyPr/>
        <a:lstStyle/>
        <a:p>
          <a:endParaRPr lang="ru-RU"/>
        </a:p>
      </dgm:t>
    </dgm:pt>
    <dgm:pt modelId="{2337EE92-8CA9-480F-8B8F-8422AFE07356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>
              <a:latin typeface="Times New Roman" pitchFamily="18" charset="0"/>
            </a:rPr>
            <a:t>5. Формальные и неформальные.</a:t>
          </a:r>
          <a:endParaRPr lang="ru-RU" dirty="0"/>
        </a:p>
      </dgm:t>
    </dgm:pt>
    <dgm:pt modelId="{7850FFF7-6DD9-4C6B-9A2F-AEA10F4F022C}" type="parTrans" cxnId="{37B36689-92B9-4043-8746-CB1DA8D6A70C}">
      <dgm:prSet/>
      <dgm:spPr/>
      <dgm:t>
        <a:bodyPr/>
        <a:lstStyle/>
        <a:p>
          <a:endParaRPr lang="ru-RU"/>
        </a:p>
      </dgm:t>
    </dgm:pt>
    <dgm:pt modelId="{E6140C89-CD20-4A43-B4DB-E88486F0A54A}" type="sibTrans" cxnId="{37B36689-92B9-4043-8746-CB1DA8D6A70C}">
      <dgm:prSet/>
      <dgm:spPr/>
      <dgm:t>
        <a:bodyPr/>
        <a:lstStyle/>
        <a:p>
          <a:endParaRPr lang="ru-RU"/>
        </a:p>
      </dgm:t>
    </dgm:pt>
    <dgm:pt modelId="{7F2EAB2C-7745-4F1A-99A2-17740940D870}" type="pres">
      <dgm:prSet presAssocID="{FE8C52A6-C8FC-408C-9228-7EDD92629F9F}" presName="diagram" presStyleCnt="0">
        <dgm:presLayoutVars>
          <dgm:dir/>
          <dgm:resizeHandles val="exact"/>
        </dgm:presLayoutVars>
      </dgm:prSet>
      <dgm:spPr/>
    </dgm:pt>
    <dgm:pt modelId="{6797EB21-39F2-4193-BD71-66F5FF53DBB1}" type="pres">
      <dgm:prSet presAssocID="{4ABEF557-EF02-436D-8D6C-D9EA6C09853C}" presName="node" presStyleLbl="node1" presStyleIdx="0" presStyleCnt="5">
        <dgm:presLayoutVars>
          <dgm:bulletEnabled val="1"/>
        </dgm:presLayoutVars>
      </dgm:prSet>
      <dgm:spPr/>
    </dgm:pt>
    <dgm:pt modelId="{77BF3A0E-9B4F-480F-B20A-0C6899E832AC}" type="pres">
      <dgm:prSet presAssocID="{FEEAA7C5-FDDD-43B4-9499-38AD3E95BAB6}" presName="sibTrans" presStyleCnt="0"/>
      <dgm:spPr/>
    </dgm:pt>
    <dgm:pt modelId="{4FA5BC1E-634B-4751-8DF7-DDB770651526}" type="pres">
      <dgm:prSet presAssocID="{411B6DC9-77BE-4CA8-93CF-0C0D4E3F84AB}" presName="node" presStyleLbl="node1" presStyleIdx="1" presStyleCnt="5">
        <dgm:presLayoutVars>
          <dgm:bulletEnabled val="1"/>
        </dgm:presLayoutVars>
      </dgm:prSet>
      <dgm:spPr/>
    </dgm:pt>
    <dgm:pt modelId="{0370943A-9785-45C3-A62D-3F946F4421C0}" type="pres">
      <dgm:prSet presAssocID="{752B3DAF-4A13-4EFD-A40D-9BF9AE2A5457}" presName="sibTrans" presStyleCnt="0"/>
      <dgm:spPr/>
    </dgm:pt>
    <dgm:pt modelId="{F5C1F105-EBED-4719-823A-15D15EB27F2A}" type="pres">
      <dgm:prSet presAssocID="{10735A8B-79FD-427F-9BBF-35A09F31F462}" presName="node" presStyleLbl="node1" presStyleIdx="2" presStyleCnt="5">
        <dgm:presLayoutVars>
          <dgm:bulletEnabled val="1"/>
        </dgm:presLayoutVars>
      </dgm:prSet>
      <dgm:spPr/>
    </dgm:pt>
    <dgm:pt modelId="{04E1ABC2-454C-4318-A908-6009CC303068}" type="pres">
      <dgm:prSet presAssocID="{ABE43802-289E-4FAE-A4D7-6349F3D86A1D}" presName="sibTrans" presStyleCnt="0"/>
      <dgm:spPr/>
    </dgm:pt>
    <dgm:pt modelId="{3F951657-7976-4220-ADBC-E05F1AE6EABB}" type="pres">
      <dgm:prSet presAssocID="{AC316FD6-928E-4499-8713-493FF9B3B32F}" presName="node" presStyleLbl="node1" presStyleIdx="3" presStyleCnt="5">
        <dgm:presLayoutVars>
          <dgm:bulletEnabled val="1"/>
        </dgm:presLayoutVars>
      </dgm:prSet>
      <dgm:spPr/>
    </dgm:pt>
    <dgm:pt modelId="{6741B714-C2CB-4D14-AF86-33594FCA8380}" type="pres">
      <dgm:prSet presAssocID="{6F297BCC-692A-4532-BC42-774C6E4E80A3}" presName="sibTrans" presStyleCnt="0"/>
      <dgm:spPr/>
    </dgm:pt>
    <dgm:pt modelId="{366B18E0-CDD5-4C9B-A515-1CC104D26735}" type="pres">
      <dgm:prSet presAssocID="{2337EE92-8CA9-480F-8B8F-8422AFE07356}" presName="node" presStyleLbl="node1" presStyleIdx="4" presStyleCnt="5">
        <dgm:presLayoutVars>
          <dgm:bulletEnabled val="1"/>
        </dgm:presLayoutVars>
      </dgm:prSet>
      <dgm:spPr/>
    </dgm:pt>
  </dgm:ptLst>
  <dgm:cxnLst>
    <dgm:cxn modelId="{EFDA3812-F6B6-4223-A77B-A70F906E7506}" srcId="{FE8C52A6-C8FC-408C-9228-7EDD92629F9F}" destId="{AC316FD6-928E-4499-8713-493FF9B3B32F}" srcOrd="3" destOrd="0" parTransId="{55D74BB3-CE81-455F-A1DD-B6BC2677B3BE}" sibTransId="{6F297BCC-692A-4532-BC42-774C6E4E80A3}"/>
    <dgm:cxn modelId="{D3748F3C-F81C-4772-96F0-22D055D8E2D3}" srcId="{FE8C52A6-C8FC-408C-9228-7EDD92629F9F}" destId="{411B6DC9-77BE-4CA8-93CF-0C0D4E3F84AB}" srcOrd="1" destOrd="0" parTransId="{47341B08-A3CA-4714-BA7A-D8EE6F340673}" sibTransId="{752B3DAF-4A13-4EFD-A40D-9BF9AE2A5457}"/>
    <dgm:cxn modelId="{26AB205F-D3E6-47DF-8362-1288FAC1CBCB}" type="presOf" srcId="{2337EE92-8CA9-480F-8B8F-8422AFE07356}" destId="{366B18E0-CDD5-4C9B-A515-1CC104D26735}" srcOrd="0" destOrd="0" presId="urn:microsoft.com/office/officeart/2005/8/layout/default"/>
    <dgm:cxn modelId="{AC0B5F6D-CAD9-41B9-8596-0532E6C7692C}" type="presOf" srcId="{4ABEF557-EF02-436D-8D6C-D9EA6C09853C}" destId="{6797EB21-39F2-4193-BD71-66F5FF53DBB1}" srcOrd="0" destOrd="0" presId="urn:microsoft.com/office/officeart/2005/8/layout/default"/>
    <dgm:cxn modelId="{98B0C670-9C1C-451B-9B99-DEE983507A29}" srcId="{FE8C52A6-C8FC-408C-9228-7EDD92629F9F}" destId="{10735A8B-79FD-427F-9BBF-35A09F31F462}" srcOrd="2" destOrd="0" parTransId="{1C00E4BD-08D1-491B-95A8-2DFF518A7AA2}" sibTransId="{ABE43802-289E-4FAE-A4D7-6349F3D86A1D}"/>
    <dgm:cxn modelId="{37B36689-92B9-4043-8746-CB1DA8D6A70C}" srcId="{FE8C52A6-C8FC-408C-9228-7EDD92629F9F}" destId="{2337EE92-8CA9-480F-8B8F-8422AFE07356}" srcOrd="4" destOrd="0" parTransId="{7850FFF7-6DD9-4C6B-9A2F-AEA10F4F022C}" sibTransId="{E6140C89-CD20-4A43-B4DB-E88486F0A54A}"/>
    <dgm:cxn modelId="{379F30A8-2B09-43A7-9B41-E664A877C8DD}" type="presOf" srcId="{10735A8B-79FD-427F-9BBF-35A09F31F462}" destId="{F5C1F105-EBED-4719-823A-15D15EB27F2A}" srcOrd="0" destOrd="0" presId="urn:microsoft.com/office/officeart/2005/8/layout/default"/>
    <dgm:cxn modelId="{732740C0-EC1F-42BC-80DC-4C553F8EB36C}" type="presOf" srcId="{411B6DC9-77BE-4CA8-93CF-0C0D4E3F84AB}" destId="{4FA5BC1E-634B-4751-8DF7-DDB770651526}" srcOrd="0" destOrd="0" presId="urn:microsoft.com/office/officeart/2005/8/layout/default"/>
    <dgm:cxn modelId="{C37120C2-A839-4803-9B44-53C383F42536}" type="presOf" srcId="{FE8C52A6-C8FC-408C-9228-7EDD92629F9F}" destId="{7F2EAB2C-7745-4F1A-99A2-17740940D870}" srcOrd="0" destOrd="0" presId="urn:microsoft.com/office/officeart/2005/8/layout/default"/>
    <dgm:cxn modelId="{8478A0F7-0B23-409A-9F8D-45009CFA899F}" srcId="{FE8C52A6-C8FC-408C-9228-7EDD92629F9F}" destId="{4ABEF557-EF02-436D-8D6C-D9EA6C09853C}" srcOrd="0" destOrd="0" parTransId="{6CA05AF7-AF89-431C-A077-8FA91448B2B2}" sibTransId="{FEEAA7C5-FDDD-43B4-9499-38AD3E95BAB6}"/>
    <dgm:cxn modelId="{3F5540FE-63FE-4DBE-AA77-A828ECE5FDDE}" type="presOf" srcId="{AC316FD6-928E-4499-8713-493FF9B3B32F}" destId="{3F951657-7976-4220-ADBC-E05F1AE6EABB}" srcOrd="0" destOrd="0" presId="urn:microsoft.com/office/officeart/2005/8/layout/default"/>
    <dgm:cxn modelId="{85CBDADD-AC65-451E-8914-DADBF6D2374D}" type="presParOf" srcId="{7F2EAB2C-7745-4F1A-99A2-17740940D870}" destId="{6797EB21-39F2-4193-BD71-66F5FF53DBB1}" srcOrd="0" destOrd="0" presId="urn:microsoft.com/office/officeart/2005/8/layout/default"/>
    <dgm:cxn modelId="{D6260668-E66E-4FD6-B132-B566566681BB}" type="presParOf" srcId="{7F2EAB2C-7745-4F1A-99A2-17740940D870}" destId="{77BF3A0E-9B4F-480F-B20A-0C6899E832AC}" srcOrd="1" destOrd="0" presId="urn:microsoft.com/office/officeart/2005/8/layout/default"/>
    <dgm:cxn modelId="{A30D26C6-21AB-49C5-A3B5-F4EED25EB4F4}" type="presParOf" srcId="{7F2EAB2C-7745-4F1A-99A2-17740940D870}" destId="{4FA5BC1E-634B-4751-8DF7-DDB770651526}" srcOrd="2" destOrd="0" presId="urn:microsoft.com/office/officeart/2005/8/layout/default"/>
    <dgm:cxn modelId="{D949E529-B830-47C4-905A-B1203273A2FF}" type="presParOf" srcId="{7F2EAB2C-7745-4F1A-99A2-17740940D870}" destId="{0370943A-9785-45C3-A62D-3F946F4421C0}" srcOrd="3" destOrd="0" presId="urn:microsoft.com/office/officeart/2005/8/layout/default"/>
    <dgm:cxn modelId="{10752D7E-A579-4DF3-AB97-3F4F0F681294}" type="presParOf" srcId="{7F2EAB2C-7745-4F1A-99A2-17740940D870}" destId="{F5C1F105-EBED-4719-823A-15D15EB27F2A}" srcOrd="4" destOrd="0" presId="urn:microsoft.com/office/officeart/2005/8/layout/default"/>
    <dgm:cxn modelId="{DB65712A-87ED-45D3-86E2-E6CE9FD2EF38}" type="presParOf" srcId="{7F2EAB2C-7745-4F1A-99A2-17740940D870}" destId="{04E1ABC2-454C-4318-A908-6009CC303068}" srcOrd="5" destOrd="0" presId="urn:microsoft.com/office/officeart/2005/8/layout/default"/>
    <dgm:cxn modelId="{F0B2D983-0C63-4390-B2B8-A434BEE1B7C1}" type="presParOf" srcId="{7F2EAB2C-7745-4F1A-99A2-17740940D870}" destId="{3F951657-7976-4220-ADBC-E05F1AE6EABB}" srcOrd="6" destOrd="0" presId="urn:microsoft.com/office/officeart/2005/8/layout/default"/>
    <dgm:cxn modelId="{ECA64E0E-5AD6-4A0A-A373-F399189BA985}" type="presParOf" srcId="{7F2EAB2C-7745-4F1A-99A2-17740940D870}" destId="{6741B714-C2CB-4D14-AF86-33594FCA8380}" srcOrd="7" destOrd="0" presId="urn:microsoft.com/office/officeart/2005/8/layout/default"/>
    <dgm:cxn modelId="{02E86FDE-4422-4752-9085-3FCFDECE1CC9}" type="presParOf" srcId="{7F2EAB2C-7745-4F1A-99A2-17740940D870}" destId="{366B18E0-CDD5-4C9B-A515-1CC104D2673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873452-32A7-4C0C-A307-0FB7A465D1C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DCBFDD-366E-4939-9894-4F513C3892C7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>
              <a:latin typeface="Times New Roman" pitchFamily="18" charset="0"/>
            </a:rPr>
            <a:t>6. Электронные и неэлектронные.</a:t>
          </a:r>
          <a:endParaRPr lang="ru-RU" dirty="0"/>
        </a:p>
      </dgm:t>
    </dgm:pt>
    <dgm:pt modelId="{9BF21925-1264-437F-972A-A8720AF88B01}" type="parTrans" cxnId="{DCEEFA6D-F6CD-4DAA-BD62-03131BA427D5}">
      <dgm:prSet/>
      <dgm:spPr/>
      <dgm:t>
        <a:bodyPr/>
        <a:lstStyle/>
        <a:p>
          <a:endParaRPr lang="ru-RU"/>
        </a:p>
      </dgm:t>
    </dgm:pt>
    <dgm:pt modelId="{A909D3E4-BBA8-45E7-9518-2E5F03DDA7B9}" type="sibTrans" cxnId="{DCEEFA6D-F6CD-4DAA-BD62-03131BA427D5}">
      <dgm:prSet/>
      <dgm:spPr/>
      <dgm:t>
        <a:bodyPr/>
        <a:lstStyle/>
        <a:p>
          <a:endParaRPr lang="ru-RU"/>
        </a:p>
      </dgm:t>
    </dgm:pt>
    <dgm:pt modelId="{7B049DB6-E7E4-4CD8-A48A-3CD8BF3BE384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>
              <a:latin typeface="Times New Roman" pitchFamily="18" charset="0"/>
            </a:rPr>
            <a:t>7. Монокультурные и </a:t>
          </a:r>
          <a:r>
            <a:rPr lang="ru-RU" b="1" dirty="0" err="1">
              <a:latin typeface="Times New Roman" pitchFamily="18" charset="0"/>
            </a:rPr>
            <a:t>мультикультурные</a:t>
          </a:r>
          <a:endParaRPr lang="ru-RU" dirty="0"/>
        </a:p>
      </dgm:t>
    </dgm:pt>
    <dgm:pt modelId="{12DE608F-08CF-4016-9C60-BF6531FE43A7}" type="parTrans" cxnId="{1A8887F0-5B89-4619-856B-5D964F171D3F}">
      <dgm:prSet/>
      <dgm:spPr/>
      <dgm:t>
        <a:bodyPr/>
        <a:lstStyle/>
        <a:p>
          <a:endParaRPr lang="ru-RU"/>
        </a:p>
      </dgm:t>
    </dgm:pt>
    <dgm:pt modelId="{5294AF6B-45FB-4C19-92B3-87F3889181D9}" type="sibTrans" cxnId="{1A8887F0-5B89-4619-856B-5D964F171D3F}">
      <dgm:prSet/>
      <dgm:spPr/>
      <dgm:t>
        <a:bodyPr/>
        <a:lstStyle/>
        <a:p>
          <a:endParaRPr lang="ru-RU"/>
        </a:p>
      </dgm:t>
    </dgm:pt>
    <dgm:pt modelId="{8128099D-EB0B-4334-B167-184F5F917B73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>
              <a:latin typeface="Times New Roman" pitchFamily="18" charset="0"/>
            </a:rPr>
            <a:t>8. Отраслевые и функциональные.</a:t>
          </a:r>
          <a:endParaRPr lang="ru-RU" dirty="0"/>
        </a:p>
      </dgm:t>
    </dgm:pt>
    <dgm:pt modelId="{2188AD3C-C2E8-41ED-A4A6-9EC6D02481F2}" type="parTrans" cxnId="{642DBFA8-45D4-4C6B-9C66-1ADA1703CB27}">
      <dgm:prSet/>
      <dgm:spPr/>
      <dgm:t>
        <a:bodyPr/>
        <a:lstStyle/>
        <a:p>
          <a:endParaRPr lang="ru-RU"/>
        </a:p>
      </dgm:t>
    </dgm:pt>
    <dgm:pt modelId="{12F37F2E-DE75-4F12-BD1E-4A8535C32AF7}" type="sibTrans" cxnId="{642DBFA8-45D4-4C6B-9C66-1ADA1703CB27}">
      <dgm:prSet/>
      <dgm:spPr/>
      <dgm:t>
        <a:bodyPr/>
        <a:lstStyle/>
        <a:p>
          <a:endParaRPr lang="ru-RU"/>
        </a:p>
      </dgm:t>
    </dgm:pt>
    <dgm:pt modelId="{D8F4F49C-3FB6-4F7D-B2D4-2666C66A9A9B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>
              <a:latin typeface="Times New Roman" pitchFamily="18" charset="0"/>
            </a:rPr>
            <a:t>9. Локальные, региональные, национальные и глобальные.</a:t>
          </a:r>
          <a:endParaRPr lang="ru-RU" dirty="0"/>
        </a:p>
      </dgm:t>
    </dgm:pt>
    <dgm:pt modelId="{9A8A4158-9F80-42C9-80BA-F55A9E5A4861}" type="parTrans" cxnId="{D076DC69-D5B2-4310-AE0A-D19A26C26FDA}">
      <dgm:prSet/>
      <dgm:spPr/>
      <dgm:t>
        <a:bodyPr/>
        <a:lstStyle/>
        <a:p>
          <a:endParaRPr lang="ru-RU"/>
        </a:p>
      </dgm:t>
    </dgm:pt>
    <dgm:pt modelId="{92E2ECAB-11B2-478A-A0B2-B3AFECCB34CF}" type="sibTrans" cxnId="{D076DC69-D5B2-4310-AE0A-D19A26C26FDA}">
      <dgm:prSet/>
      <dgm:spPr/>
      <dgm:t>
        <a:bodyPr/>
        <a:lstStyle/>
        <a:p>
          <a:endParaRPr lang="ru-RU"/>
        </a:p>
      </dgm:t>
    </dgm:pt>
    <dgm:pt modelId="{60A73A7C-C70D-4499-B9B6-8760F0F58AE8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10.Индивидуальные и институциональные</a:t>
          </a:r>
        </a:p>
      </dgm:t>
    </dgm:pt>
    <dgm:pt modelId="{C59A5189-B85A-4B84-A7CC-E74901B7F53B}" type="parTrans" cxnId="{B8DE8B81-90F7-4125-A76D-371EB841794C}">
      <dgm:prSet/>
      <dgm:spPr/>
      <dgm:t>
        <a:bodyPr/>
        <a:lstStyle/>
        <a:p>
          <a:endParaRPr lang="ru-RU"/>
        </a:p>
      </dgm:t>
    </dgm:pt>
    <dgm:pt modelId="{FE7BA2FD-DF8A-42B5-9A71-00553262AFBA}" type="sibTrans" cxnId="{B8DE8B81-90F7-4125-A76D-371EB841794C}">
      <dgm:prSet/>
      <dgm:spPr/>
      <dgm:t>
        <a:bodyPr/>
        <a:lstStyle/>
        <a:p>
          <a:endParaRPr lang="ru-RU"/>
        </a:p>
      </dgm:t>
    </dgm:pt>
    <dgm:pt modelId="{3AE32159-48DA-47AD-941D-D132A6FBE97D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>
              <a:latin typeface="Times New Roman" pitchFamily="18" charset="0"/>
            </a:rPr>
            <a:t>11. Вербальные и невербальные.</a:t>
          </a:r>
          <a:endParaRPr lang="ru-RU" dirty="0"/>
        </a:p>
      </dgm:t>
    </dgm:pt>
    <dgm:pt modelId="{BB72EBFE-092B-4846-90FE-3EC20A2D3DFF}" type="parTrans" cxnId="{74814C86-123A-4DCD-B81F-EE562D97CEDD}">
      <dgm:prSet/>
      <dgm:spPr/>
      <dgm:t>
        <a:bodyPr/>
        <a:lstStyle/>
        <a:p>
          <a:endParaRPr lang="ru-RU"/>
        </a:p>
      </dgm:t>
    </dgm:pt>
    <dgm:pt modelId="{96114850-E9C5-4FA2-8F7F-28C875DC6574}" type="sibTrans" cxnId="{74814C86-123A-4DCD-B81F-EE562D97CEDD}">
      <dgm:prSet/>
      <dgm:spPr/>
      <dgm:t>
        <a:bodyPr/>
        <a:lstStyle/>
        <a:p>
          <a:endParaRPr lang="ru-RU"/>
        </a:p>
      </dgm:t>
    </dgm:pt>
    <dgm:pt modelId="{E3E5BF45-70E6-4327-A99D-C83674E63F6A}" type="pres">
      <dgm:prSet presAssocID="{84873452-32A7-4C0C-A307-0FB7A465D1C3}" presName="diagram" presStyleCnt="0">
        <dgm:presLayoutVars>
          <dgm:dir/>
          <dgm:resizeHandles val="exact"/>
        </dgm:presLayoutVars>
      </dgm:prSet>
      <dgm:spPr/>
    </dgm:pt>
    <dgm:pt modelId="{707C3A4F-64A1-4E65-A609-B467FDCF36CC}" type="pres">
      <dgm:prSet presAssocID="{F3DCBFDD-366E-4939-9894-4F513C3892C7}" presName="node" presStyleLbl="node1" presStyleIdx="0" presStyleCnt="6">
        <dgm:presLayoutVars>
          <dgm:bulletEnabled val="1"/>
        </dgm:presLayoutVars>
      </dgm:prSet>
      <dgm:spPr/>
    </dgm:pt>
    <dgm:pt modelId="{6BCDB74D-4A18-4A0F-8722-88CBBFE98945}" type="pres">
      <dgm:prSet presAssocID="{A909D3E4-BBA8-45E7-9518-2E5F03DDA7B9}" presName="sibTrans" presStyleCnt="0"/>
      <dgm:spPr/>
    </dgm:pt>
    <dgm:pt modelId="{F75825C2-44D6-4111-8827-1BC58C43AADD}" type="pres">
      <dgm:prSet presAssocID="{7B049DB6-E7E4-4CD8-A48A-3CD8BF3BE384}" presName="node" presStyleLbl="node1" presStyleIdx="1" presStyleCnt="6">
        <dgm:presLayoutVars>
          <dgm:bulletEnabled val="1"/>
        </dgm:presLayoutVars>
      </dgm:prSet>
      <dgm:spPr/>
    </dgm:pt>
    <dgm:pt modelId="{05735920-3EEC-4CDF-A729-88862A0B4D2C}" type="pres">
      <dgm:prSet presAssocID="{5294AF6B-45FB-4C19-92B3-87F3889181D9}" presName="sibTrans" presStyleCnt="0"/>
      <dgm:spPr/>
    </dgm:pt>
    <dgm:pt modelId="{92456FAE-2AF9-4CBE-864F-4E8DCFF034BE}" type="pres">
      <dgm:prSet presAssocID="{8128099D-EB0B-4334-B167-184F5F917B73}" presName="node" presStyleLbl="node1" presStyleIdx="2" presStyleCnt="6">
        <dgm:presLayoutVars>
          <dgm:bulletEnabled val="1"/>
        </dgm:presLayoutVars>
      </dgm:prSet>
      <dgm:spPr/>
    </dgm:pt>
    <dgm:pt modelId="{25CA5326-A1ED-4D4D-8D02-060BE5AB224C}" type="pres">
      <dgm:prSet presAssocID="{12F37F2E-DE75-4F12-BD1E-4A8535C32AF7}" presName="sibTrans" presStyleCnt="0"/>
      <dgm:spPr/>
    </dgm:pt>
    <dgm:pt modelId="{FDAF0491-E64E-41B7-AB82-88ED575B8AFB}" type="pres">
      <dgm:prSet presAssocID="{D8F4F49C-3FB6-4F7D-B2D4-2666C66A9A9B}" presName="node" presStyleLbl="node1" presStyleIdx="3" presStyleCnt="6">
        <dgm:presLayoutVars>
          <dgm:bulletEnabled val="1"/>
        </dgm:presLayoutVars>
      </dgm:prSet>
      <dgm:spPr/>
    </dgm:pt>
    <dgm:pt modelId="{08E5F260-E57E-44B2-8493-1849844E6D8F}" type="pres">
      <dgm:prSet presAssocID="{92E2ECAB-11B2-478A-A0B2-B3AFECCB34CF}" presName="sibTrans" presStyleCnt="0"/>
      <dgm:spPr/>
    </dgm:pt>
    <dgm:pt modelId="{5F270BA5-23F8-4E19-BDE1-87A4D9E25DDD}" type="pres">
      <dgm:prSet presAssocID="{60A73A7C-C70D-4499-B9B6-8760F0F58AE8}" presName="node" presStyleLbl="node1" presStyleIdx="4" presStyleCnt="6" custLinFactNeighborX="788">
        <dgm:presLayoutVars>
          <dgm:bulletEnabled val="1"/>
        </dgm:presLayoutVars>
      </dgm:prSet>
      <dgm:spPr/>
    </dgm:pt>
    <dgm:pt modelId="{9234DDFD-8F15-4238-8990-48FA4B8AC28C}" type="pres">
      <dgm:prSet presAssocID="{FE7BA2FD-DF8A-42B5-9A71-00553262AFBA}" presName="sibTrans" presStyleCnt="0"/>
      <dgm:spPr/>
    </dgm:pt>
    <dgm:pt modelId="{39858811-B01F-4EFF-BF79-8451019E4CA2}" type="pres">
      <dgm:prSet presAssocID="{3AE32159-48DA-47AD-941D-D132A6FBE97D}" presName="node" presStyleLbl="node1" presStyleIdx="5" presStyleCnt="6">
        <dgm:presLayoutVars>
          <dgm:bulletEnabled val="1"/>
        </dgm:presLayoutVars>
      </dgm:prSet>
      <dgm:spPr/>
    </dgm:pt>
  </dgm:ptLst>
  <dgm:cxnLst>
    <dgm:cxn modelId="{735D5F0D-EB76-4D8D-AA52-B303A7D4F8C9}" type="presOf" srcId="{7B049DB6-E7E4-4CD8-A48A-3CD8BF3BE384}" destId="{F75825C2-44D6-4111-8827-1BC58C43AADD}" srcOrd="0" destOrd="0" presId="urn:microsoft.com/office/officeart/2005/8/layout/default"/>
    <dgm:cxn modelId="{AA28445E-17E7-4353-91D2-1811D7609273}" type="presOf" srcId="{D8F4F49C-3FB6-4F7D-B2D4-2666C66A9A9B}" destId="{FDAF0491-E64E-41B7-AB82-88ED575B8AFB}" srcOrd="0" destOrd="0" presId="urn:microsoft.com/office/officeart/2005/8/layout/default"/>
    <dgm:cxn modelId="{A1913E62-0A1C-4E57-91D1-DA3A14931FF9}" type="presOf" srcId="{F3DCBFDD-366E-4939-9894-4F513C3892C7}" destId="{707C3A4F-64A1-4E65-A609-B467FDCF36CC}" srcOrd="0" destOrd="0" presId="urn:microsoft.com/office/officeart/2005/8/layout/default"/>
    <dgm:cxn modelId="{D076DC69-D5B2-4310-AE0A-D19A26C26FDA}" srcId="{84873452-32A7-4C0C-A307-0FB7A465D1C3}" destId="{D8F4F49C-3FB6-4F7D-B2D4-2666C66A9A9B}" srcOrd="3" destOrd="0" parTransId="{9A8A4158-9F80-42C9-80BA-F55A9E5A4861}" sibTransId="{92E2ECAB-11B2-478A-A0B2-B3AFECCB34CF}"/>
    <dgm:cxn modelId="{DCEEFA6D-F6CD-4DAA-BD62-03131BA427D5}" srcId="{84873452-32A7-4C0C-A307-0FB7A465D1C3}" destId="{F3DCBFDD-366E-4939-9894-4F513C3892C7}" srcOrd="0" destOrd="0" parTransId="{9BF21925-1264-437F-972A-A8720AF88B01}" sibTransId="{A909D3E4-BBA8-45E7-9518-2E5F03DDA7B9}"/>
    <dgm:cxn modelId="{6F51D47B-E143-4243-96E9-3DE1563168FA}" type="presOf" srcId="{3AE32159-48DA-47AD-941D-D132A6FBE97D}" destId="{39858811-B01F-4EFF-BF79-8451019E4CA2}" srcOrd="0" destOrd="0" presId="urn:microsoft.com/office/officeart/2005/8/layout/default"/>
    <dgm:cxn modelId="{16DD187C-DF86-4B52-B43A-552C8783A7D7}" type="presOf" srcId="{8128099D-EB0B-4334-B167-184F5F917B73}" destId="{92456FAE-2AF9-4CBE-864F-4E8DCFF034BE}" srcOrd="0" destOrd="0" presId="urn:microsoft.com/office/officeart/2005/8/layout/default"/>
    <dgm:cxn modelId="{B8DE8B81-90F7-4125-A76D-371EB841794C}" srcId="{84873452-32A7-4C0C-A307-0FB7A465D1C3}" destId="{60A73A7C-C70D-4499-B9B6-8760F0F58AE8}" srcOrd="4" destOrd="0" parTransId="{C59A5189-B85A-4B84-A7CC-E74901B7F53B}" sibTransId="{FE7BA2FD-DF8A-42B5-9A71-00553262AFBA}"/>
    <dgm:cxn modelId="{74814C86-123A-4DCD-B81F-EE562D97CEDD}" srcId="{84873452-32A7-4C0C-A307-0FB7A465D1C3}" destId="{3AE32159-48DA-47AD-941D-D132A6FBE97D}" srcOrd="5" destOrd="0" parTransId="{BB72EBFE-092B-4846-90FE-3EC20A2D3DFF}" sibTransId="{96114850-E9C5-4FA2-8F7F-28C875DC6574}"/>
    <dgm:cxn modelId="{643CAF88-FE42-4377-9445-EB6C935993EE}" type="presOf" srcId="{84873452-32A7-4C0C-A307-0FB7A465D1C3}" destId="{E3E5BF45-70E6-4327-A99D-C83674E63F6A}" srcOrd="0" destOrd="0" presId="urn:microsoft.com/office/officeart/2005/8/layout/default"/>
    <dgm:cxn modelId="{642DBFA8-45D4-4C6B-9C66-1ADA1703CB27}" srcId="{84873452-32A7-4C0C-A307-0FB7A465D1C3}" destId="{8128099D-EB0B-4334-B167-184F5F917B73}" srcOrd="2" destOrd="0" parTransId="{2188AD3C-C2E8-41ED-A4A6-9EC6D02481F2}" sibTransId="{12F37F2E-DE75-4F12-BD1E-4A8535C32AF7}"/>
    <dgm:cxn modelId="{0B4B35E7-6190-45E3-8116-FE3B32765970}" type="presOf" srcId="{60A73A7C-C70D-4499-B9B6-8760F0F58AE8}" destId="{5F270BA5-23F8-4E19-BDE1-87A4D9E25DDD}" srcOrd="0" destOrd="0" presId="urn:microsoft.com/office/officeart/2005/8/layout/default"/>
    <dgm:cxn modelId="{1A8887F0-5B89-4619-856B-5D964F171D3F}" srcId="{84873452-32A7-4C0C-A307-0FB7A465D1C3}" destId="{7B049DB6-E7E4-4CD8-A48A-3CD8BF3BE384}" srcOrd="1" destOrd="0" parTransId="{12DE608F-08CF-4016-9C60-BF6531FE43A7}" sibTransId="{5294AF6B-45FB-4C19-92B3-87F3889181D9}"/>
    <dgm:cxn modelId="{A3DD65A8-52C9-4E0A-BE5F-073D0CAFAE4E}" type="presParOf" srcId="{E3E5BF45-70E6-4327-A99D-C83674E63F6A}" destId="{707C3A4F-64A1-4E65-A609-B467FDCF36CC}" srcOrd="0" destOrd="0" presId="urn:microsoft.com/office/officeart/2005/8/layout/default"/>
    <dgm:cxn modelId="{E9CAB851-D123-4D40-BBF1-0C9B0F643CF6}" type="presParOf" srcId="{E3E5BF45-70E6-4327-A99D-C83674E63F6A}" destId="{6BCDB74D-4A18-4A0F-8722-88CBBFE98945}" srcOrd="1" destOrd="0" presId="urn:microsoft.com/office/officeart/2005/8/layout/default"/>
    <dgm:cxn modelId="{386DA790-31E2-4D62-9C10-22F1C6EA36E7}" type="presParOf" srcId="{E3E5BF45-70E6-4327-A99D-C83674E63F6A}" destId="{F75825C2-44D6-4111-8827-1BC58C43AADD}" srcOrd="2" destOrd="0" presId="urn:microsoft.com/office/officeart/2005/8/layout/default"/>
    <dgm:cxn modelId="{EA2F9CCC-0DDE-4EC2-AAB6-93A7C62CF778}" type="presParOf" srcId="{E3E5BF45-70E6-4327-A99D-C83674E63F6A}" destId="{05735920-3EEC-4CDF-A729-88862A0B4D2C}" srcOrd="3" destOrd="0" presId="urn:microsoft.com/office/officeart/2005/8/layout/default"/>
    <dgm:cxn modelId="{87DE46B5-A78A-4B51-A26E-D020190A6F2D}" type="presParOf" srcId="{E3E5BF45-70E6-4327-A99D-C83674E63F6A}" destId="{92456FAE-2AF9-4CBE-864F-4E8DCFF034BE}" srcOrd="4" destOrd="0" presId="urn:microsoft.com/office/officeart/2005/8/layout/default"/>
    <dgm:cxn modelId="{0F6D3D5C-F449-4799-ABAD-E7465F72015A}" type="presParOf" srcId="{E3E5BF45-70E6-4327-A99D-C83674E63F6A}" destId="{25CA5326-A1ED-4D4D-8D02-060BE5AB224C}" srcOrd="5" destOrd="0" presId="urn:microsoft.com/office/officeart/2005/8/layout/default"/>
    <dgm:cxn modelId="{BF894D65-7E3A-4990-8687-32906097BAC1}" type="presParOf" srcId="{E3E5BF45-70E6-4327-A99D-C83674E63F6A}" destId="{FDAF0491-E64E-41B7-AB82-88ED575B8AFB}" srcOrd="6" destOrd="0" presId="urn:microsoft.com/office/officeart/2005/8/layout/default"/>
    <dgm:cxn modelId="{146A9264-FFFE-48E1-B2A3-1BB73D25EFDF}" type="presParOf" srcId="{E3E5BF45-70E6-4327-A99D-C83674E63F6A}" destId="{08E5F260-E57E-44B2-8493-1849844E6D8F}" srcOrd="7" destOrd="0" presId="urn:microsoft.com/office/officeart/2005/8/layout/default"/>
    <dgm:cxn modelId="{D1F3E7C0-4DF6-411E-8335-120EBD1FC708}" type="presParOf" srcId="{E3E5BF45-70E6-4327-A99D-C83674E63F6A}" destId="{5F270BA5-23F8-4E19-BDE1-87A4D9E25DDD}" srcOrd="8" destOrd="0" presId="urn:microsoft.com/office/officeart/2005/8/layout/default"/>
    <dgm:cxn modelId="{6596DFE4-3481-4E45-85A2-774794EE8FC1}" type="presParOf" srcId="{E3E5BF45-70E6-4327-A99D-C83674E63F6A}" destId="{9234DDFD-8F15-4238-8990-48FA4B8AC28C}" srcOrd="9" destOrd="0" presId="urn:microsoft.com/office/officeart/2005/8/layout/default"/>
    <dgm:cxn modelId="{297F5E90-4AF3-4882-869D-6A24329EFB79}" type="presParOf" srcId="{E3E5BF45-70E6-4327-A99D-C83674E63F6A}" destId="{39858811-B01F-4EFF-BF79-8451019E4CA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58FA8E-E014-432F-BC77-562BB618B2F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B102C8-2B88-4F5D-9C2C-D832E799C010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i="1" dirty="0">
              <a:latin typeface="Times New Roman" pitchFamily="18" charset="0"/>
            </a:rPr>
            <a:t>Воздействие</a:t>
          </a:r>
          <a:endParaRPr lang="ru-RU" dirty="0"/>
        </a:p>
      </dgm:t>
    </dgm:pt>
    <dgm:pt modelId="{1ED7D4C5-E930-4D3F-A207-036F33B2F30F}" type="parTrans" cxnId="{8566774C-AA11-4457-8A6E-EF138BAE8B28}">
      <dgm:prSet/>
      <dgm:spPr/>
      <dgm:t>
        <a:bodyPr/>
        <a:lstStyle/>
        <a:p>
          <a:endParaRPr lang="ru-RU"/>
        </a:p>
      </dgm:t>
    </dgm:pt>
    <dgm:pt modelId="{C558B996-710A-475D-B025-2FC50D9CD3A2}" type="sibTrans" cxnId="{8566774C-AA11-4457-8A6E-EF138BAE8B28}">
      <dgm:prSet/>
      <dgm:spPr/>
      <dgm:t>
        <a:bodyPr/>
        <a:lstStyle/>
        <a:p>
          <a:endParaRPr lang="ru-RU"/>
        </a:p>
      </dgm:t>
    </dgm:pt>
    <dgm:pt modelId="{6E082EDB-04F5-4134-B21B-92A31850917D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i="1" dirty="0">
              <a:latin typeface="Times New Roman" pitchFamily="18" charset="0"/>
            </a:rPr>
            <a:t>Удивительность.</a:t>
          </a:r>
          <a:endParaRPr lang="ru-RU" dirty="0"/>
        </a:p>
      </dgm:t>
    </dgm:pt>
    <dgm:pt modelId="{D28EB4ED-EA8E-4FC1-9CB9-1C1DF76A652A}" type="parTrans" cxnId="{7E9D5193-7145-487B-AA06-B5DA3852BC7C}">
      <dgm:prSet/>
      <dgm:spPr/>
      <dgm:t>
        <a:bodyPr/>
        <a:lstStyle/>
        <a:p>
          <a:endParaRPr lang="ru-RU"/>
        </a:p>
      </dgm:t>
    </dgm:pt>
    <dgm:pt modelId="{591DCF0D-D23E-45C1-AFF9-D8C501381CB3}" type="sibTrans" cxnId="{7E9D5193-7145-487B-AA06-B5DA3852BC7C}">
      <dgm:prSet/>
      <dgm:spPr/>
      <dgm:t>
        <a:bodyPr/>
        <a:lstStyle/>
        <a:p>
          <a:endParaRPr lang="ru-RU"/>
        </a:p>
      </dgm:t>
    </dgm:pt>
    <dgm:pt modelId="{FC26DB74-2AB8-466C-BDCE-4A552ECE8514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i="1" dirty="0">
              <a:latin typeface="Times New Roman" pitchFamily="18" charset="0"/>
            </a:rPr>
            <a:t>Известность главного действующего лица. </a:t>
          </a:r>
          <a:endParaRPr lang="ru-RU" dirty="0"/>
        </a:p>
      </dgm:t>
    </dgm:pt>
    <dgm:pt modelId="{74B5E1E1-0AFA-4958-8566-0B50769964F2}" type="parTrans" cxnId="{6E7164DB-66D8-4E10-8B82-748A7DABF0B9}">
      <dgm:prSet/>
      <dgm:spPr/>
      <dgm:t>
        <a:bodyPr/>
        <a:lstStyle/>
        <a:p>
          <a:endParaRPr lang="ru-RU"/>
        </a:p>
      </dgm:t>
    </dgm:pt>
    <dgm:pt modelId="{EDFFE366-9FF4-4D60-B778-87A60DC2311D}" type="sibTrans" cxnId="{6E7164DB-66D8-4E10-8B82-748A7DABF0B9}">
      <dgm:prSet/>
      <dgm:spPr/>
      <dgm:t>
        <a:bodyPr/>
        <a:lstStyle/>
        <a:p>
          <a:endParaRPr lang="ru-RU"/>
        </a:p>
      </dgm:t>
    </dgm:pt>
    <dgm:pt modelId="{3612E1BB-9010-43F4-AC6C-03F86A3E29C4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i="1" dirty="0">
              <a:latin typeface="Times New Roman" pitchFamily="18" charset="0"/>
            </a:rPr>
            <a:t>Конфликт, или драматизм событий. </a:t>
          </a:r>
          <a:endParaRPr lang="ru-RU" dirty="0"/>
        </a:p>
      </dgm:t>
    </dgm:pt>
    <dgm:pt modelId="{60B00592-29D8-451C-9284-8D1E4CAD7664}" type="parTrans" cxnId="{35CFE171-6F2A-4EB3-9C43-96303C548D35}">
      <dgm:prSet/>
      <dgm:spPr/>
      <dgm:t>
        <a:bodyPr/>
        <a:lstStyle/>
        <a:p>
          <a:endParaRPr lang="ru-RU"/>
        </a:p>
      </dgm:t>
    </dgm:pt>
    <dgm:pt modelId="{53A35805-881E-4C3B-99C9-2BED4EEE3383}" type="sibTrans" cxnId="{35CFE171-6F2A-4EB3-9C43-96303C548D35}">
      <dgm:prSet/>
      <dgm:spPr/>
      <dgm:t>
        <a:bodyPr/>
        <a:lstStyle/>
        <a:p>
          <a:endParaRPr lang="ru-RU"/>
        </a:p>
      </dgm:t>
    </dgm:pt>
    <dgm:pt modelId="{B32DA369-0D4C-4402-A24A-BF561F58EBD3}" type="pres">
      <dgm:prSet presAssocID="{A658FA8E-E014-432F-BC77-562BB618B2FD}" presName="diagram" presStyleCnt="0">
        <dgm:presLayoutVars>
          <dgm:dir/>
          <dgm:resizeHandles val="exact"/>
        </dgm:presLayoutVars>
      </dgm:prSet>
      <dgm:spPr/>
    </dgm:pt>
    <dgm:pt modelId="{C3543B66-410F-4EFC-BF94-9CCF8C4943F2}" type="pres">
      <dgm:prSet presAssocID="{DFB102C8-2B88-4F5D-9C2C-D832E799C010}" presName="node" presStyleLbl="node1" presStyleIdx="0" presStyleCnt="4" custScaleX="149205">
        <dgm:presLayoutVars>
          <dgm:bulletEnabled val="1"/>
        </dgm:presLayoutVars>
      </dgm:prSet>
      <dgm:spPr/>
    </dgm:pt>
    <dgm:pt modelId="{515CD3E6-FC3A-4656-A0D2-76F7D2E9E2B3}" type="pres">
      <dgm:prSet presAssocID="{C558B996-710A-475D-B025-2FC50D9CD3A2}" presName="sibTrans" presStyleCnt="0"/>
      <dgm:spPr/>
    </dgm:pt>
    <dgm:pt modelId="{0F3B9BE5-4A6B-4BF8-B3E9-F3E17FB47D8F}" type="pres">
      <dgm:prSet presAssocID="{6E082EDB-04F5-4134-B21B-92A31850917D}" presName="node" presStyleLbl="node1" presStyleIdx="1" presStyleCnt="4" custScaleX="146778">
        <dgm:presLayoutVars>
          <dgm:bulletEnabled val="1"/>
        </dgm:presLayoutVars>
      </dgm:prSet>
      <dgm:spPr/>
    </dgm:pt>
    <dgm:pt modelId="{BB0FDB4E-ABFD-4A69-97AD-122D1EABF5D3}" type="pres">
      <dgm:prSet presAssocID="{591DCF0D-D23E-45C1-AFF9-D8C501381CB3}" presName="sibTrans" presStyleCnt="0"/>
      <dgm:spPr/>
    </dgm:pt>
    <dgm:pt modelId="{9041FF8E-D2BF-43DD-96AB-A9434B437E97}" type="pres">
      <dgm:prSet presAssocID="{FC26DB74-2AB8-466C-BDCE-4A552ECE8514}" presName="node" presStyleLbl="node1" presStyleIdx="2" presStyleCnt="4" custScaleX="144786" custLinFactNeighborX="1434" custLinFactNeighborY="-2391">
        <dgm:presLayoutVars>
          <dgm:bulletEnabled val="1"/>
        </dgm:presLayoutVars>
      </dgm:prSet>
      <dgm:spPr/>
    </dgm:pt>
    <dgm:pt modelId="{CAE78631-06A3-4395-91F6-041971879E9A}" type="pres">
      <dgm:prSet presAssocID="{EDFFE366-9FF4-4D60-B778-87A60DC2311D}" presName="sibTrans" presStyleCnt="0"/>
      <dgm:spPr/>
    </dgm:pt>
    <dgm:pt modelId="{35B1ABAB-E989-4227-A4CC-AC8F5D5428E1}" type="pres">
      <dgm:prSet presAssocID="{3612E1BB-9010-43F4-AC6C-03F86A3E29C4}" presName="node" presStyleLbl="node1" presStyleIdx="3" presStyleCnt="4" custScaleX="144348" custLinFactNeighborX="2946" custLinFactNeighborY="-3187">
        <dgm:presLayoutVars>
          <dgm:bulletEnabled val="1"/>
        </dgm:presLayoutVars>
      </dgm:prSet>
      <dgm:spPr/>
    </dgm:pt>
  </dgm:ptLst>
  <dgm:cxnLst>
    <dgm:cxn modelId="{96D2FA22-2B70-4F18-9B67-48C609454DA9}" type="presOf" srcId="{A658FA8E-E014-432F-BC77-562BB618B2FD}" destId="{B32DA369-0D4C-4402-A24A-BF561F58EBD3}" srcOrd="0" destOrd="0" presId="urn:microsoft.com/office/officeart/2005/8/layout/default"/>
    <dgm:cxn modelId="{8566774C-AA11-4457-8A6E-EF138BAE8B28}" srcId="{A658FA8E-E014-432F-BC77-562BB618B2FD}" destId="{DFB102C8-2B88-4F5D-9C2C-D832E799C010}" srcOrd="0" destOrd="0" parTransId="{1ED7D4C5-E930-4D3F-A207-036F33B2F30F}" sibTransId="{C558B996-710A-475D-B025-2FC50D9CD3A2}"/>
    <dgm:cxn modelId="{A36B7671-8BAA-4BA6-B583-ABCBF03B74A8}" type="presOf" srcId="{DFB102C8-2B88-4F5D-9C2C-D832E799C010}" destId="{C3543B66-410F-4EFC-BF94-9CCF8C4943F2}" srcOrd="0" destOrd="0" presId="urn:microsoft.com/office/officeart/2005/8/layout/default"/>
    <dgm:cxn modelId="{35CFE171-6F2A-4EB3-9C43-96303C548D35}" srcId="{A658FA8E-E014-432F-BC77-562BB618B2FD}" destId="{3612E1BB-9010-43F4-AC6C-03F86A3E29C4}" srcOrd="3" destOrd="0" parTransId="{60B00592-29D8-451C-9284-8D1E4CAD7664}" sibTransId="{53A35805-881E-4C3B-99C9-2BED4EEE3383}"/>
    <dgm:cxn modelId="{7E483581-F66E-479B-B415-91F79B9D8BA1}" type="presOf" srcId="{FC26DB74-2AB8-466C-BDCE-4A552ECE8514}" destId="{9041FF8E-D2BF-43DD-96AB-A9434B437E97}" srcOrd="0" destOrd="0" presId="urn:microsoft.com/office/officeart/2005/8/layout/default"/>
    <dgm:cxn modelId="{7E9D5193-7145-487B-AA06-B5DA3852BC7C}" srcId="{A658FA8E-E014-432F-BC77-562BB618B2FD}" destId="{6E082EDB-04F5-4134-B21B-92A31850917D}" srcOrd="1" destOrd="0" parTransId="{D28EB4ED-EA8E-4FC1-9CB9-1C1DF76A652A}" sibTransId="{591DCF0D-D23E-45C1-AFF9-D8C501381CB3}"/>
    <dgm:cxn modelId="{831EEF9B-B35E-498D-AD50-7C6AC1DAD44A}" type="presOf" srcId="{3612E1BB-9010-43F4-AC6C-03F86A3E29C4}" destId="{35B1ABAB-E989-4227-A4CC-AC8F5D5428E1}" srcOrd="0" destOrd="0" presId="urn:microsoft.com/office/officeart/2005/8/layout/default"/>
    <dgm:cxn modelId="{0DBA45D3-7BDF-4D30-B48E-25BBC02F56EE}" type="presOf" srcId="{6E082EDB-04F5-4134-B21B-92A31850917D}" destId="{0F3B9BE5-4A6B-4BF8-B3E9-F3E17FB47D8F}" srcOrd="0" destOrd="0" presId="urn:microsoft.com/office/officeart/2005/8/layout/default"/>
    <dgm:cxn modelId="{6E7164DB-66D8-4E10-8B82-748A7DABF0B9}" srcId="{A658FA8E-E014-432F-BC77-562BB618B2FD}" destId="{FC26DB74-2AB8-466C-BDCE-4A552ECE8514}" srcOrd="2" destOrd="0" parTransId="{74B5E1E1-0AFA-4958-8566-0B50769964F2}" sibTransId="{EDFFE366-9FF4-4D60-B778-87A60DC2311D}"/>
    <dgm:cxn modelId="{C1972347-D5CC-4636-A35D-54CF12312F92}" type="presParOf" srcId="{B32DA369-0D4C-4402-A24A-BF561F58EBD3}" destId="{C3543B66-410F-4EFC-BF94-9CCF8C4943F2}" srcOrd="0" destOrd="0" presId="urn:microsoft.com/office/officeart/2005/8/layout/default"/>
    <dgm:cxn modelId="{23224952-F40F-4818-8461-C9775B3D62F2}" type="presParOf" srcId="{B32DA369-0D4C-4402-A24A-BF561F58EBD3}" destId="{515CD3E6-FC3A-4656-A0D2-76F7D2E9E2B3}" srcOrd="1" destOrd="0" presId="urn:microsoft.com/office/officeart/2005/8/layout/default"/>
    <dgm:cxn modelId="{0F70B13C-C690-4D09-9113-61ACD6BDD502}" type="presParOf" srcId="{B32DA369-0D4C-4402-A24A-BF561F58EBD3}" destId="{0F3B9BE5-4A6B-4BF8-B3E9-F3E17FB47D8F}" srcOrd="2" destOrd="0" presId="urn:microsoft.com/office/officeart/2005/8/layout/default"/>
    <dgm:cxn modelId="{6A430E73-E943-4872-B60E-ECC302801115}" type="presParOf" srcId="{B32DA369-0D4C-4402-A24A-BF561F58EBD3}" destId="{BB0FDB4E-ABFD-4A69-97AD-122D1EABF5D3}" srcOrd="3" destOrd="0" presId="urn:microsoft.com/office/officeart/2005/8/layout/default"/>
    <dgm:cxn modelId="{06E711FA-5343-43BD-B823-953478EC4F35}" type="presParOf" srcId="{B32DA369-0D4C-4402-A24A-BF561F58EBD3}" destId="{9041FF8E-D2BF-43DD-96AB-A9434B437E97}" srcOrd="4" destOrd="0" presId="urn:microsoft.com/office/officeart/2005/8/layout/default"/>
    <dgm:cxn modelId="{D3F120D6-08E5-4F5B-B903-8EFD9182E56A}" type="presParOf" srcId="{B32DA369-0D4C-4402-A24A-BF561F58EBD3}" destId="{CAE78631-06A3-4395-91F6-041971879E9A}" srcOrd="5" destOrd="0" presId="urn:microsoft.com/office/officeart/2005/8/layout/default"/>
    <dgm:cxn modelId="{EF1EFDD3-54C9-4F4B-812F-05C9E5905EB6}" type="presParOf" srcId="{B32DA369-0D4C-4402-A24A-BF561F58EBD3}" destId="{35B1ABAB-E989-4227-A4CC-AC8F5D5428E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7F11FB-7C54-47AE-90AA-40254FE3EB9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2F4615E-F18E-408E-98AE-438811D0EA6A}">
      <dgm:prSet phldrT="[Текст]" custT="1"/>
      <dgm:spPr/>
      <dgm:t>
        <a:bodyPr/>
        <a:lstStyle/>
        <a:p>
          <a:r>
            <a:rPr lang="ru-RU" sz="20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профессиональные</a:t>
          </a:r>
          <a:endParaRPr lang="ru-RU" sz="2000" dirty="0"/>
        </a:p>
      </dgm:t>
    </dgm:pt>
    <dgm:pt modelId="{0BA64ADF-DBED-4C2B-8372-AA5999A5CD6B}" type="parTrans" cxnId="{3ECD74BE-3ADB-4FFF-AC66-32C58507E614}">
      <dgm:prSet/>
      <dgm:spPr/>
      <dgm:t>
        <a:bodyPr/>
        <a:lstStyle/>
        <a:p>
          <a:endParaRPr lang="ru-RU"/>
        </a:p>
      </dgm:t>
    </dgm:pt>
    <dgm:pt modelId="{0C676370-D1B7-4C64-B9E8-FBEA1F4790A8}" type="sibTrans" cxnId="{3ECD74BE-3ADB-4FFF-AC66-32C58507E614}">
      <dgm:prSet/>
      <dgm:spPr/>
      <dgm:t>
        <a:bodyPr/>
        <a:lstStyle/>
        <a:p>
          <a:endParaRPr lang="ru-RU"/>
        </a:p>
      </dgm:t>
    </dgm:pt>
    <dgm:pt modelId="{C52CA5D8-A2C3-449C-B21E-63589793EC50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любовные</a:t>
          </a:r>
          <a:endParaRPr lang="ru-RU" dirty="0"/>
        </a:p>
      </dgm:t>
    </dgm:pt>
    <dgm:pt modelId="{51094CB5-6354-4CFB-8BF4-EBE5EE599CC2}" type="parTrans" cxnId="{DF051561-99DE-459D-AE48-2F5E00E0ECF5}">
      <dgm:prSet/>
      <dgm:spPr/>
      <dgm:t>
        <a:bodyPr/>
        <a:lstStyle/>
        <a:p>
          <a:endParaRPr lang="ru-RU"/>
        </a:p>
      </dgm:t>
    </dgm:pt>
    <dgm:pt modelId="{8C417B71-5DB0-4BFA-8AEA-41649089F1AE}" type="sibTrans" cxnId="{DF051561-99DE-459D-AE48-2F5E00E0ECF5}">
      <dgm:prSet/>
      <dgm:spPr/>
      <dgm:t>
        <a:bodyPr/>
        <a:lstStyle/>
        <a:p>
          <a:endParaRPr lang="ru-RU"/>
        </a:p>
      </dgm:t>
    </dgm:pt>
    <dgm:pt modelId="{4958C234-73AA-4963-80EE-03B2073143B4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дружеские </a:t>
          </a:r>
          <a:endParaRPr lang="ru-RU" dirty="0"/>
        </a:p>
      </dgm:t>
    </dgm:pt>
    <dgm:pt modelId="{F02E0D7B-D697-45A4-892B-3A9F8D6AE3D0}" type="parTrans" cxnId="{034FB8C2-B040-4C18-9A83-3EF37D6699A4}">
      <dgm:prSet/>
      <dgm:spPr/>
      <dgm:t>
        <a:bodyPr/>
        <a:lstStyle/>
        <a:p>
          <a:endParaRPr lang="ru-RU"/>
        </a:p>
      </dgm:t>
    </dgm:pt>
    <dgm:pt modelId="{76AEAFC3-922A-4C70-9D22-A4BA3641FC04}" type="sibTrans" cxnId="{034FB8C2-B040-4C18-9A83-3EF37D6699A4}">
      <dgm:prSet/>
      <dgm:spPr/>
      <dgm:t>
        <a:bodyPr/>
        <a:lstStyle/>
        <a:p>
          <a:endParaRPr lang="ru-RU"/>
        </a:p>
      </dgm:t>
    </dgm:pt>
    <dgm:pt modelId="{C39B00DA-5FF2-4B82-8830-EC4FF983E343}" type="pres">
      <dgm:prSet presAssocID="{567F11FB-7C54-47AE-90AA-40254FE3EB96}" presName="Name0" presStyleCnt="0">
        <dgm:presLayoutVars>
          <dgm:dir/>
          <dgm:animLvl val="lvl"/>
          <dgm:resizeHandles val="exact"/>
        </dgm:presLayoutVars>
      </dgm:prSet>
      <dgm:spPr/>
    </dgm:pt>
    <dgm:pt modelId="{2283CCDE-E9F2-4BD8-A83E-EAA0B8B084F8}" type="pres">
      <dgm:prSet presAssocID="{E2F4615E-F18E-408E-98AE-438811D0EA6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B9ED20E-FA7C-4A00-B5DF-01BBA4719C03}" type="pres">
      <dgm:prSet presAssocID="{0C676370-D1B7-4C64-B9E8-FBEA1F4790A8}" presName="parTxOnlySpace" presStyleCnt="0"/>
      <dgm:spPr/>
    </dgm:pt>
    <dgm:pt modelId="{F58AB804-BA4F-4919-A609-A505B6F7D15D}" type="pres">
      <dgm:prSet presAssocID="{C52CA5D8-A2C3-449C-B21E-63589793EC5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FB3C53E-85FB-4CDF-B7D3-4C4782D79A08}" type="pres">
      <dgm:prSet presAssocID="{8C417B71-5DB0-4BFA-8AEA-41649089F1AE}" presName="parTxOnlySpace" presStyleCnt="0"/>
      <dgm:spPr/>
    </dgm:pt>
    <dgm:pt modelId="{18EF23A7-3409-49D7-8432-504EE81D0097}" type="pres">
      <dgm:prSet presAssocID="{4958C234-73AA-4963-80EE-03B2073143B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0194F01-4E2C-4A57-9EFD-DB1562461D26}" type="presOf" srcId="{E2F4615E-F18E-408E-98AE-438811D0EA6A}" destId="{2283CCDE-E9F2-4BD8-A83E-EAA0B8B084F8}" srcOrd="0" destOrd="0" presId="urn:microsoft.com/office/officeart/2005/8/layout/chevron1"/>
    <dgm:cxn modelId="{7803C436-BCAE-4802-9A12-4D547E2F9E43}" type="presOf" srcId="{567F11FB-7C54-47AE-90AA-40254FE3EB96}" destId="{C39B00DA-5FF2-4B82-8830-EC4FF983E343}" srcOrd="0" destOrd="0" presId="urn:microsoft.com/office/officeart/2005/8/layout/chevron1"/>
    <dgm:cxn modelId="{DF051561-99DE-459D-AE48-2F5E00E0ECF5}" srcId="{567F11FB-7C54-47AE-90AA-40254FE3EB96}" destId="{C52CA5D8-A2C3-449C-B21E-63589793EC50}" srcOrd="1" destOrd="0" parTransId="{51094CB5-6354-4CFB-8BF4-EBE5EE599CC2}" sibTransId="{8C417B71-5DB0-4BFA-8AEA-41649089F1AE}"/>
    <dgm:cxn modelId="{7D53F7A1-7CCD-4BC0-9911-21224AC85279}" type="presOf" srcId="{C52CA5D8-A2C3-449C-B21E-63589793EC50}" destId="{F58AB804-BA4F-4919-A609-A505B6F7D15D}" srcOrd="0" destOrd="0" presId="urn:microsoft.com/office/officeart/2005/8/layout/chevron1"/>
    <dgm:cxn modelId="{30C57DBD-EBA5-4232-BF83-2F2D9D535757}" type="presOf" srcId="{4958C234-73AA-4963-80EE-03B2073143B4}" destId="{18EF23A7-3409-49D7-8432-504EE81D0097}" srcOrd="0" destOrd="0" presId="urn:microsoft.com/office/officeart/2005/8/layout/chevron1"/>
    <dgm:cxn modelId="{3ECD74BE-3ADB-4FFF-AC66-32C58507E614}" srcId="{567F11FB-7C54-47AE-90AA-40254FE3EB96}" destId="{E2F4615E-F18E-408E-98AE-438811D0EA6A}" srcOrd="0" destOrd="0" parTransId="{0BA64ADF-DBED-4C2B-8372-AA5999A5CD6B}" sibTransId="{0C676370-D1B7-4C64-B9E8-FBEA1F4790A8}"/>
    <dgm:cxn modelId="{034FB8C2-B040-4C18-9A83-3EF37D6699A4}" srcId="{567F11FB-7C54-47AE-90AA-40254FE3EB96}" destId="{4958C234-73AA-4963-80EE-03B2073143B4}" srcOrd="2" destOrd="0" parTransId="{F02E0D7B-D697-45A4-892B-3A9F8D6AE3D0}" sibTransId="{76AEAFC3-922A-4C70-9D22-A4BA3641FC04}"/>
    <dgm:cxn modelId="{D5C408F2-C99A-4BCD-AF67-0FF42DA0AD26}" type="presParOf" srcId="{C39B00DA-5FF2-4B82-8830-EC4FF983E343}" destId="{2283CCDE-E9F2-4BD8-A83E-EAA0B8B084F8}" srcOrd="0" destOrd="0" presId="urn:microsoft.com/office/officeart/2005/8/layout/chevron1"/>
    <dgm:cxn modelId="{59CE8919-2C9B-487A-96CB-1FDFBED79080}" type="presParOf" srcId="{C39B00DA-5FF2-4B82-8830-EC4FF983E343}" destId="{FB9ED20E-FA7C-4A00-B5DF-01BBA4719C03}" srcOrd="1" destOrd="0" presId="urn:microsoft.com/office/officeart/2005/8/layout/chevron1"/>
    <dgm:cxn modelId="{A9FC3E0B-4E84-4880-8D79-337D797094A3}" type="presParOf" srcId="{C39B00DA-5FF2-4B82-8830-EC4FF983E343}" destId="{F58AB804-BA4F-4919-A609-A505B6F7D15D}" srcOrd="2" destOrd="0" presId="urn:microsoft.com/office/officeart/2005/8/layout/chevron1"/>
    <dgm:cxn modelId="{6476898B-99ED-491C-B92B-9241EBA481AA}" type="presParOf" srcId="{C39B00DA-5FF2-4B82-8830-EC4FF983E343}" destId="{0FB3C53E-85FB-4CDF-B7D3-4C4782D79A08}" srcOrd="3" destOrd="0" presId="urn:microsoft.com/office/officeart/2005/8/layout/chevron1"/>
    <dgm:cxn modelId="{1D54C6CF-8640-4654-BAFF-AC93E46CAF67}" type="presParOf" srcId="{C39B00DA-5FF2-4B82-8830-EC4FF983E343}" destId="{18EF23A7-3409-49D7-8432-504EE81D009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39296-DC52-4B1F-87E6-836E0D13EF20}">
      <dsp:nvSpPr>
        <dsp:cNvPr id="0" name=""/>
        <dsp:cNvSpPr/>
      </dsp:nvSpPr>
      <dsp:spPr>
        <a:xfrm>
          <a:off x="971" y="1902168"/>
          <a:ext cx="2529624" cy="126481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kern="1200" dirty="0"/>
            <a:t>Цель</a:t>
          </a:r>
        </a:p>
      </dsp:txBody>
      <dsp:txXfrm>
        <a:off x="38016" y="1939213"/>
        <a:ext cx="2455534" cy="1190722"/>
      </dsp:txXfrm>
    </dsp:sp>
    <dsp:sp modelId="{E72A0AD0-0A44-4DC3-85AE-725677D2636A}">
      <dsp:nvSpPr>
        <dsp:cNvPr id="0" name=""/>
        <dsp:cNvSpPr/>
      </dsp:nvSpPr>
      <dsp:spPr>
        <a:xfrm rot="19457599">
          <a:off x="2413472" y="2148485"/>
          <a:ext cx="1246096" cy="44912"/>
        </a:xfrm>
        <a:custGeom>
          <a:avLst/>
          <a:gdLst/>
          <a:ahLst/>
          <a:cxnLst/>
          <a:rect l="0" t="0" r="0" b="0"/>
          <a:pathLst>
            <a:path>
              <a:moveTo>
                <a:pt x="0" y="22456"/>
              </a:moveTo>
              <a:lnTo>
                <a:pt x="1246096" y="224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005368" y="2139789"/>
        <a:ext cx="62304" cy="62304"/>
      </dsp:txXfrm>
    </dsp:sp>
    <dsp:sp modelId="{67D7EADA-6E83-4971-A55F-361583271C8B}">
      <dsp:nvSpPr>
        <dsp:cNvPr id="0" name=""/>
        <dsp:cNvSpPr/>
      </dsp:nvSpPr>
      <dsp:spPr>
        <a:xfrm>
          <a:off x="3542445" y="1174901"/>
          <a:ext cx="2529624" cy="126481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kern="1200" dirty="0"/>
            <a:t>Роль</a:t>
          </a:r>
        </a:p>
      </dsp:txBody>
      <dsp:txXfrm>
        <a:off x="3579490" y="1211946"/>
        <a:ext cx="2455534" cy="1190722"/>
      </dsp:txXfrm>
    </dsp:sp>
    <dsp:sp modelId="{7D8D23C9-EA58-4244-9F55-688351927131}">
      <dsp:nvSpPr>
        <dsp:cNvPr id="0" name=""/>
        <dsp:cNvSpPr/>
      </dsp:nvSpPr>
      <dsp:spPr>
        <a:xfrm>
          <a:off x="6072070" y="1784851"/>
          <a:ext cx="1011849" cy="44912"/>
        </a:xfrm>
        <a:custGeom>
          <a:avLst/>
          <a:gdLst/>
          <a:ahLst/>
          <a:cxnLst/>
          <a:rect l="0" t="0" r="0" b="0"/>
          <a:pathLst>
            <a:path>
              <a:moveTo>
                <a:pt x="0" y="22456"/>
              </a:moveTo>
              <a:lnTo>
                <a:pt x="1011849" y="2245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552699" y="1782011"/>
        <a:ext cx="50592" cy="50592"/>
      </dsp:txXfrm>
    </dsp:sp>
    <dsp:sp modelId="{0617B953-728D-4B37-B1F2-11D8115C4E3A}">
      <dsp:nvSpPr>
        <dsp:cNvPr id="0" name=""/>
        <dsp:cNvSpPr/>
      </dsp:nvSpPr>
      <dsp:spPr>
        <a:xfrm>
          <a:off x="7083920" y="1174901"/>
          <a:ext cx="2529624" cy="126481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Обязательность</a:t>
          </a:r>
          <a:r>
            <a:rPr lang="ru-RU" sz="2400" kern="1200" dirty="0"/>
            <a:t> </a:t>
          </a:r>
        </a:p>
      </dsp:txBody>
      <dsp:txXfrm>
        <a:off x="7120965" y="1211946"/>
        <a:ext cx="2455534" cy="1190722"/>
      </dsp:txXfrm>
    </dsp:sp>
    <dsp:sp modelId="{8E1C3AF1-535B-4CF3-AAAE-F3AFD2471C27}">
      <dsp:nvSpPr>
        <dsp:cNvPr id="0" name=""/>
        <dsp:cNvSpPr/>
      </dsp:nvSpPr>
      <dsp:spPr>
        <a:xfrm rot="2142401">
          <a:off x="2413472" y="2875752"/>
          <a:ext cx="1246096" cy="44912"/>
        </a:xfrm>
        <a:custGeom>
          <a:avLst/>
          <a:gdLst/>
          <a:ahLst/>
          <a:cxnLst/>
          <a:rect l="0" t="0" r="0" b="0"/>
          <a:pathLst>
            <a:path>
              <a:moveTo>
                <a:pt x="0" y="22456"/>
              </a:moveTo>
              <a:lnTo>
                <a:pt x="1246096" y="224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005368" y="2867056"/>
        <a:ext cx="62304" cy="62304"/>
      </dsp:txXfrm>
    </dsp:sp>
    <dsp:sp modelId="{A8F8FD4E-3ED5-460E-9D9D-41D0C26ADDD6}">
      <dsp:nvSpPr>
        <dsp:cNvPr id="0" name=""/>
        <dsp:cNvSpPr/>
      </dsp:nvSpPr>
      <dsp:spPr>
        <a:xfrm>
          <a:off x="3542445" y="2629435"/>
          <a:ext cx="2529624" cy="126481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kern="1200" dirty="0"/>
            <a:t>Эффективность</a:t>
          </a:r>
        </a:p>
      </dsp:txBody>
      <dsp:txXfrm>
        <a:off x="3579490" y="2666480"/>
        <a:ext cx="2455534" cy="1190722"/>
      </dsp:txXfrm>
    </dsp:sp>
    <dsp:sp modelId="{03CA3C33-6077-4E56-8C38-C1413F5062F6}">
      <dsp:nvSpPr>
        <dsp:cNvPr id="0" name=""/>
        <dsp:cNvSpPr/>
      </dsp:nvSpPr>
      <dsp:spPr>
        <a:xfrm>
          <a:off x="6072070" y="3239386"/>
          <a:ext cx="1011849" cy="44912"/>
        </a:xfrm>
        <a:custGeom>
          <a:avLst/>
          <a:gdLst/>
          <a:ahLst/>
          <a:cxnLst/>
          <a:rect l="0" t="0" r="0" b="0"/>
          <a:pathLst>
            <a:path>
              <a:moveTo>
                <a:pt x="0" y="22456"/>
              </a:moveTo>
              <a:lnTo>
                <a:pt x="1011849" y="2245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552699" y="3236545"/>
        <a:ext cx="50592" cy="50592"/>
      </dsp:txXfrm>
    </dsp:sp>
    <dsp:sp modelId="{5619036D-C575-4BF5-A343-C3212A52AC04}">
      <dsp:nvSpPr>
        <dsp:cNvPr id="0" name=""/>
        <dsp:cNvSpPr/>
      </dsp:nvSpPr>
      <dsp:spPr>
        <a:xfrm>
          <a:off x="7083920" y="2629435"/>
          <a:ext cx="2529624" cy="126481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Подготовка</a:t>
          </a:r>
        </a:p>
      </dsp:txBody>
      <dsp:txXfrm>
        <a:off x="7120965" y="2666480"/>
        <a:ext cx="2455534" cy="1190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23EA1-8078-4423-BD94-E99956070650}">
      <dsp:nvSpPr>
        <dsp:cNvPr id="0" name=""/>
        <dsp:cNvSpPr/>
      </dsp:nvSpPr>
      <dsp:spPr>
        <a:xfrm>
          <a:off x="0" y="3266602"/>
          <a:ext cx="10515600" cy="1075086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0" i="0" kern="1200" dirty="0">
              <a:solidFill>
                <a:schemeClr val="tx1"/>
              </a:solidFill>
            </a:rPr>
            <a:t>7. Говорите лишь о том, в чем разбираетесь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0" y="3266602"/>
        <a:ext cx="10515600" cy="580546"/>
      </dsp:txXfrm>
    </dsp:sp>
    <dsp:sp modelId="{84707229-23F4-41FA-9D71-6BAFA98322D6}">
      <dsp:nvSpPr>
        <dsp:cNvPr id="0" name=""/>
        <dsp:cNvSpPr/>
      </dsp:nvSpPr>
      <dsp:spPr>
        <a:xfrm>
          <a:off x="0" y="3834527"/>
          <a:ext cx="5257799" cy="494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0" i="0" kern="1200" dirty="0"/>
            <a:t>8. Проявите заботу</a:t>
          </a:r>
          <a:endParaRPr lang="ru-RU" sz="2900" kern="1200" dirty="0"/>
        </a:p>
      </dsp:txBody>
      <dsp:txXfrm>
        <a:off x="0" y="3834527"/>
        <a:ext cx="5257799" cy="494539"/>
      </dsp:txXfrm>
    </dsp:sp>
    <dsp:sp modelId="{507FB694-A907-4109-B8FF-9880CDFAA8DF}">
      <dsp:nvSpPr>
        <dsp:cNvPr id="0" name=""/>
        <dsp:cNvSpPr/>
      </dsp:nvSpPr>
      <dsp:spPr>
        <a:xfrm>
          <a:off x="5257800" y="3834527"/>
          <a:ext cx="5257799" cy="494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0" i="0" kern="1200" dirty="0"/>
            <a:t>9. Меняйтесь</a:t>
          </a:r>
          <a:endParaRPr lang="ru-RU" sz="2900" kern="1200" dirty="0"/>
        </a:p>
      </dsp:txBody>
      <dsp:txXfrm>
        <a:off x="5257800" y="3834527"/>
        <a:ext cx="5257799" cy="494539"/>
      </dsp:txXfrm>
    </dsp:sp>
    <dsp:sp modelId="{99934501-FA98-4B28-A4CC-F6CB78319E77}">
      <dsp:nvSpPr>
        <dsp:cNvPr id="0" name=""/>
        <dsp:cNvSpPr/>
      </dsp:nvSpPr>
      <dsp:spPr>
        <a:xfrm rot="10800000">
          <a:off x="0" y="1638125"/>
          <a:ext cx="10515600" cy="1653482"/>
        </a:xfrm>
        <a:prstGeom prst="upArrowCallou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0" i="0" kern="1200" dirty="0">
              <a:solidFill>
                <a:schemeClr val="tx1"/>
              </a:solidFill>
            </a:rPr>
            <a:t>4. Фокус на ожиданиях собеседника</a:t>
          </a:r>
          <a:endParaRPr lang="ru-RU" sz="2600" kern="1200" dirty="0">
            <a:solidFill>
              <a:schemeClr val="tx1"/>
            </a:solidFill>
          </a:endParaRPr>
        </a:p>
      </dsp:txBody>
      <dsp:txXfrm rot="-10800000">
        <a:off x="0" y="1638125"/>
        <a:ext cx="10515600" cy="580372"/>
      </dsp:txXfrm>
    </dsp:sp>
    <dsp:sp modelId="{50C2972E-6D01-450C-B90B-BED0F614C8AE}">
      <dsp:nvSpPr>
        <dsp:cNvPr id="0" name=""/>
        <dsp:cNvSpPr/>
      </dsp:nvSpPr>
      <dsp:spPr>
        <a:xfrm>
          <a:off x="0" y="2218498"/>
          <a:ext cx="5257799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0" i="0" kern="1200" dirty="0"/>
            <a:t>5. Будьте открыты</a:t>
          </a:r>
          <a:endParaRPr lang="ru-RU" sz="2900" kern="1200" dirty="0"/>
        </a:p>
      </dsp:txBody>
      <dsp:txXfrm>
        <a:off x="0" y="2218498"/>
        <a:ext cx="5257799" cy="494391"/>
      </dsp:txXfrm>
    </dsp:sp>
    <dsp:sp modelId="{5DF8B37A-3570-4875-ADB5-241BFC75149D}">
      <dsp:nvSpPr>
        <dsp:cNvPr id="0" name=""/>
        <dsp:cNvSpPr/>
      </dsp:nvSpPr>
      <dsp:spPr>
        <a:xfrm>
          <a:off x="5257800" y="2218498"/>
          <a:ext cx="5257799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0" i="0" kern="1200" dirty="0"/>
            <a:t>6. Научитесь слушать</a:t>
          </a:r>
          <a:endParaRPr lang="ru-RU" sz="2900" kern="1200" dirty="0"/>
        </a:p>
      </dsp:txBody>
      <dsp:txXfrm>
        <a:off x="5257800" y="2218498"/>
        <a:ext cx="5257799" cy="494391"/>
      </dsp:txXfrm>
    </dsp:sp>
    <dsp:sp modelId="{068A182B-F117-41BD-8D23-E75A6D1ABF45}">
      <dsp:nvSpPr>
        <dsp:cNvPr id="0" name=""/>
        <dsp:cNvSpPr/>
      </dsp:nvSpPr>
      <dsp:spPr>
        <a:xfrm rot="10800000">
          <a:off x="0" y="769"/>
          <a:ext cx="10515600" cy="1653482"/>
        </a:xfrm>
        <a:prstGeom prst="upArrowCallou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0" i="0" kern="1200" dirty="0">
              <a:solidFill>
                <a:schemeClr val="tx1"/>
              </a:solidFill>
            </a:rPr>
            <a:t>1. Доверительное общение</a:t>
          </a:r>
          <a:endParaRPr lang="ru-RU" sz="2600" kern="1200" dirty="0">
            <a:solidFill>
              <a:schemeClr val="tx1"/>
            </a:solidFill>
          </a:endParaRPr>
        </a:p>
      </dsp:txBody>
      <dsp:txXfrm rot="-10800000">
        <a:off x="0" y="769"/>
        <a:ext cx="10515600" cy="580372"/>
      </dsp:txXfrm>
    </dsp:sp>
    <dsp:sp modelId="{18F0F3FD-5C8C-432E-B073-6BDBBD4138B1}">
      <dsp:nvSpPr>
        <dsp:cNvPr id="0" name=""/>
        <dsp:cNvSpPr/>
      </dsp:nvSpPr>
      <dsp:spPr>
        <a:xfrm>
          <a:off x="0" y="581141"/>
          <a:ext cx="5257799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0" i="0" kern="1200" dirty="0"/>
            <a:t>2. Не избегайте личных тем</a:t>
          </a:r>
          <a:endParaRPr lang="ru-RU" sz="2900" kern="1200" dirty="0"/>
        </a:p>
      </dsp:txBody>
      <dsp:txXfrm>
        <a:off x="0" y="581141"/>
        <a:ext cx="5257799" cy="494391"/>
      </dsp:txXfrm>
    </dsp:sp>
    <dsp:sp modelId="{8D580643-8B59-4C46-8F86-4D59DE89A768}">
      <dsp:nvSpPr>
        <dsp:cNvPr id="0" name=""/>
        <dsp:cNvSpPr/>
      </dsp:nvSpPr>
      <dsp:spPr>
        <a:xfrm>
          <a:off x="5257800" y="581141"/>
          <a:ext cx="5257799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0" i="0" kern="1200" dirty="0"/>
            <a:t>3. Ясность и конкретность</a:t>
          </a:r>
          <a:endParaRPr lang="ru-RU" sz="2900" kern="1200" dirty="0"/>
        </a:p>
      </dsp:txBody>
      <dsp:txXfrm>
        <a:off x="5257800" y="581141"/>
        <a:ext cx="5257799" cy="4943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7EB21-39F2-4193-BD71-66F5FF53DBB1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latin typeface="Times New Roman" pitchFamily="18" charset="0"/>
            </a:rPr>
            <a:t>1. Внутренние и внешние</a:t>
          </a:r>
          <a:endParaRPr lang="ru-RU" sz="3000" kern="1200" dirty="0"/>
        </a:p>
      </dsp:txBody>
      <dsp:txXfrm>
        <a:off x="0" y="39687"/>
        <a:ext cx="3286125" cy="1971675"/>
      </dsp:txXfrm>
    </dsp:sp>
    <dsp:sp modelId="{4FA5BC1E-634B-4751-8DF7-DDB770651526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latin typeface="Times New Roman" pitchFamily="18" charset="0"/>
            </a:rPr>
            <a:t>2. Личные и неличные.</a:t>
          </a:r>
          <a:endParaRPr lang="ru-RU" sz="3000" kern="1200" dirty="0"/>
        </a:p>
      </dsp:txBody>
      <dsp:txXfrm>
        <a:off x="3614737" y="39687"/>
        <a:ext cx="3286125" cy="1971675"/>
      </dsp:txXfrm>
    </dsp:sp>
    <dsp:sp modelId="{F5C1F105-EBED-4719-823A-15D15EB27F2A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latin typeface="Times New Roman" pitchFamily="18" charset="0"/>
            </a:rPr>
            <a:t>3. Горизонтальные, вертикальные и диагональные.</a:t>
          </a:r>
          <a:endParaRPr lang="ru-RU" sz="3000" kern="1200" dirty="0"/>
        </a:p>
      </dsp:txBody>
      <dsp:txXfrm>
        <a:off x="7229475" y="39687"/>
        <a:ext cx="3286125" cy="1971675"/>
      </dsp:txXfrm>
    </dsp:sp>
    <dsp:sp modelId="{3F951657-7976-4220-ADBC-E05F1AE6EABB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latin typeface="Times New Roman" pitchFamily="18" charset="0"/>
            </a:rPr>
            <a:t>4. Текущие и ситуационные.</a:t>
          </a:r>
          <a:endParaRPr lang="ru-RU" sz="3000" kern="1200" dirty="0"/>
        </a:p>
      </dsp:txBody>
      <dsp:txXfrm>
        <a:off x="1807368" y="2339975"/>
        <a:ext cx="3286125" cy="1971675"/>
      </dsp:txXfrm>
    </dsp:sp>
    <dsp:sp modelId="{366B18E0-CDD5-4C9B-A515-1CC104D26735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latin typeface="Times New Roman" pitchFamily="18" charset="0"/>
            </a:rPr>
            <a:t>5. Формальные и неформальные.</a:t>
          </a:r>
          <a:endParaRPr lang="ru-RU" sz="3000" kern="1200" dirty="0"/>
        </a:p>
      </dsp:txBody>
      <dsp:txXfrm>
        <a:off x="5422106" y="2339975"/>
        <a:ext cx="3286125" cy="1971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C3A4F-64A1-4E65-A609-B467FDCF36CC}">
      <dsp:nvSpPr>
        <dsp:cNvPr id="0" name=""/>
        <dsp:cNvSpPr/>
      </dsp:nvSpPr>
      <dsp:spPr>
        <a:xfrm>
          <a:off x="0" y="413349"/>
          <a:ext cx="3286125" cy="197167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latin typeface="Times New Roman" pitchFamily="18" charset="0"/>
            </a:rPr>
            <a:t>6. Электронные и неэлектронные.</a:t>
          </a:r>
          <a:endParaRPr lang="ru-RU" sz="2600" kern="1200" dirty="0"/>
        </a:p>
      </dsp:txBody>
      <dsp:txXfrm>
        <a:off x="0" y="413349"/>
        <a:ext cx="3286125" cy="1971675"/>
      </dsp:txXfrm>
    </dsp:sp>
    <dsp:sp modelId="{F75825C2-44D6-4111-8827-1BC58C43AADD}">
      <dsp:nvSpPr>
        <dsp:cNvPr id="0" name=""/>
        <dsp:cNvSpPr/>
      </dsp:nvSpPr>
      <dsp:spPr>
        <a:xfrm>
          <a:off x="3614737" y="413349"/>
          <a:ext cx="3286125" cy="197167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latin typeface="Times New Roman" pitchFamily="18" charset="0"/>
            </a:rPr>
            <a:t>7. Монокультурные и </a:t>
          </a:r>
          <a:r>
            <a:rPr lang="ru-RU" sz="2600" b="1" kern="1200" dirty="0" err="1">
              <a:latin typeface="Times New Roman" pitchFamily="18" charset="0"/>
            </a:rPr>
            <a:t>мультикультурные</a:t>
          </a:r>
          <a:endParaRPr lang="ru-RU" sz="2600" kern="1200" dirty="0"/>
        </a:p>
      </dsp:txBody>
      <dsp:txXfrm>
        <a:off x="3614737" y="413349"/>
        <a:ext cx="3286125" cy="1971675"/>
      </dsp:txXfrm>
    </dsp:sp>
    <dsp:sp modelId="{92456FAE-2AF9-4CBE-864F-4E8DCFF034BE}">
      <dsp:nvSpPr>
        <dsp:cNvPr id="0" name=""/>
        <dsp:cNvSpPr/>
      </dsp:nvSpPr>
      <dsp:spPr>
        <a:xfrm>
          <a:off x="7229475" y="413349"/>
          <a:ext cx="3286125" cy="197167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latin typeface="Times New Roman" pitchFamily="18" charset="0"/>
            </a:rPr>
            <a:t>8. Отраслевые и функциональные.</a:t>
          </a:r>
          <a:endParaRPr lang="ru-RU" sz="2600" kern="1200" dirty="0"/>
        </a:p>
      </dsp:txBody>
      <dsp:txXfrm>
        <a:off x="7229475" y="413349"/>
        <a:ext cx="3286125" cy="1971675"/>
      </dsp:txXfrm>
    </dsp:sp>
    <dsp:sp modelId="{FDAF0491-E64E-41B7-AB82-88ED575B8AFB}">
      <dsp:nvSpPr>
        <dsp:cNvPr id="0" name=""/>
        <dsp:cNvSpPr/>
      </dsp:nvSpPr>
      <dsp:spPr>
        <a:xfrm>
          <a:off x="0" y="2713636"/>
          <a:ext cx="3286125" cy="197167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latin typeface="Times New Roman" pitchFamily="18" charset="0"/>
            </a:rPr>
            <a:t>9. Локальные, региональные, национальные и глобальные.</a:t>
          </a:r>
          <a:endParaRPr lang="ru-RU" sz="2600" kern="1200" dirty="0"/>
        </a:p>
      </dsp:txBody>
      <dsp:txXfrm>
        <a:off x="0" y="2713636"/>
        <a:ext cx="3286125" cy="1971675"/>
      </dsp:txXfrm>
    </dsp:sp>
    <dsp:sp modelId="{5F270BA5-23F8-4E19-BDE1-87A4D9E25DDD}">
      <dsp:nvSpPr>
        <dsp:cNvPr id="0" name=""/>
        <dsp:cNvSpPr/>
      </dsp:nvSpPr>
      <dsp:spPr>
        <a:xfrm>
          <a:off x="3640632" y="2713636"/>
          <a:ext cx="3286125" cy="197167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latin typeface="Times New Roman" pitchFamily="18" charset="0"/>
              <a:cs typeface="Times New Roman" pitchFamily="18" charset="0"/>
            </a:rPr>
            <a:t>10.Индивидуальные и институциональные</a:t>
          </a:r>
        </a:p>
      </dsp:txBody>
      <dsp:txXfrm>
        <a:off x="3640632" y="2713636"/>
        <a:ext cx="3286125" cy="1971675"/>
      </dsp:txXfrm>
    </dsp:sp>
    <dsp:sp modelId="{39858811-B01F-4EFF-BF79-8451019E4CA2}">
      <dsp:nvSpPr>
        <dsp:cNvPr id="0" name=""/>
        <dsp:cNvSpPr/>
      </dsp:nvSpPr>
      <dsp:spPr>
        <a:xfrm>
          <a:off x="7229475" y="2713636"/>
          <a:ext cx="3286125" cy="197167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latin typeface="Times New Roman" pitchFamily="18" charset="0"/>
            </a:rPr>
            <a:t>11. Вербальные и невербальные.</a:t>
          </a:r>
          <a:endParaRPr lang="ru-RU" sz="2600" kern="1200" dirty="0"/>
        </a:p>
      </dsp:txBody>
      <dsp:txXfrm>
        <a:off x="7229475" y="2713636"/>
        <a:ext cx="3286125" cy="1971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43B66-410F-4EFC-BF94-9CCF8C4943F2}">
      <dsp:nvSpPr>
        <dsp:cNvPr id="0" name=""/>
        <dsp:cNvSpPr/>
      </dsp:nvSpPr>
      <dsp:spPr>
        <a:xfrm>
          <a:off x="105503" y="2372"/>
          <a:ext cx="5487811" cy="220682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i="1" kern="1200" dirty="0">
              <a:latin typeface="Times New Roman" pitchFamily="18" charset="0"/>
            </a:rPr>
            <a:t>Воздействие</a:t>
          </a:r>
          <a:endParaRPr lang="ru-RU" sz="4400" kern="1200" dirty="0"/>
        </a:p>
      </dsp:txBody>
      <dsp:txXfrm>
        <a:off x="105503" y="2372"/>
        <a:ext cx="5487811" cy="2206820"/>
      </dsp:txXfrm>
    </dsp:sp>
    <dsp:sp modelId="{0F3B9BE5-4A6B-4BF8-B3E9-F3E17FB47D8F}">
      <dsp:nvSpPr>
        <dsp:cNvPr id="0" name=""/>
        <dsp:cNvSpPr/>
      </dsp:nvSpPr>
      <dsp:spPr>
        <a:xfrm>
          <a:off x="5961118" y="2372"/>
          <a:ext cx="5398545" cy="220682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i="1" kern="1200" dirty="0">
              <a:latin typeface="Times New Roman" pitchFamily="18" charset="0"/>
            </a:rPr>
            <a:t>Удивительность.</a:t>
          </a:r>
          <a:endParaRPr lang="ru-RU" sz="4400" kern="1200" dirty="0"/>
        </a:p>
      </dsp:txBody>
      <dsp:txXfrm>
        <a:off x="5961118" y="2372"/>
        <a:ext cx="5398545" cy="2206820"/>
      </dsp:txXfrm>
    </dsp:sp>
    <dsp:sp modelId="{9041FF8E-D2BF-43DD-96AB-A9434B437E97}">
      <dsp:nvSpPr>
        <dsp:cNvPr id="0" name=""/>
        <dsp:cNvSpPr/>
      </dsp:nvSpPr>
      <dsp:spPr>
        <a:xfrm>
          <a:off x="284200" y="2524231"/>
          <a:ext cx="5325279" cy="220682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i="1" kern="1200" dirty="0">
              <a:latin typeface="Times New Roman" pitchFamily="18" charset="0"/>
            </a:rPr>
            <a:t>Известность главного действующего лица. </a:t>
          </a:r>
          <a:endParaRPr lang="ru-RU" sz="4400" kern="1200" dirty="0"/>
        </a:p>
      </dsp:txBody>
      <dsp:txXfrm>
        <a:off x="284200" y="2524231"/>
        <a:ext cx="5325279" cy="2206820"/>
      </dsp:txXfrm>
    </dsp:sp>
    <dsp:sp modelId="{35B1ABAB-E989-4227-A4CC-AC8F5D5428E1}">
      <dsp:nvSpPr>
        <dsp:cNvPr id="0" name=""/>
        <dsp:cNvSpPr/>
      </dsp:nvSpPr>
      <dsp:spPr>
        <a:xfrm>
          <a:off x="6032895" y="2506665"/>
          <a:ext cx="5309169" cy="220682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i="1" kern="1200" dirty="0">
              <a:latin typeface="Times New Roman" pitchFamily="18" charset="0"/>
            </a:rPr>
            <a:t>Конфликт, или драматизм событий. </a:t>
          </a:r>
          <a:endParaRPr lang="ru-RU" sz="4400" kern="1200" dirty="0"/>
        </a:p>
      </dsp:txBody>
      <dsp:txXfrm>
        <a:off x="6032895" y="2506665"/>
        <a:ext cx="5309169" cy="22068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3CCDE-E9F2-4BD8-A83E-EAA0B8B084F8}">
      <dsp:nvSpPr>
        <dsp:cNvPr id="0" name=""/>
        <dsp:cNvSpPr/>
      </dsp:nvSpPr>
      <dsp:spPr>
        <a:xfrm>
          <a:off x="1768" y="1140997"/>
          <a:ext cx="2154498" cy="8617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профессиональные</a:t>
          </a:r>
          <a:endParaRPr lang="ru-RU" sz="2000" kern="1200" dirty="0"/>
        </a:p>
      </dsp:txBody>
      <dsp:txXfrm>
        <a:off x="432668" y="1140997"/>
        <a:ext cx="1292699" cy="861799"/>
      </dsp:txXfrm>
    </dsp:sp>
    <dsp:sp modelId="{F58AB804-BA4F-4919-A609-A505B6F7D15D}">
      <dsp:nvSpPr>
        <dsp:cNvPr id="0" name=""/>
        <dsp:cNvSpPr/>
      </dsp:nvSpPr>
      <dsp:spPr>
        <a:xfrm>
          <a:off x="1940817" y="1140997"/>
          <a:ext cx="2154498" cy="861799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любовные</a:t>
          </a:r>
          <a:endParaRPr lang="ru-RU" sz="2000" kern="1200" dirty="0"/>
        </a:p>
      </dsp:txBody>
      <dsp:txXfrm>
        <a:off x="2371717" y="1140997"/>
        <a:ext cx="1292699" cy="861799"/>
      </dsp:txXfrm>
    </dsp:sp>
    <dsp:sp modelId="{18EF23A7-3409-49D7-8432-504EE81D0097}">
      <dsp:nvSpPr>
        <dsp:cNvPr id="0" name=""/>
        <dsp:cNvSpPr/>
      </dsp:nvSpPr>
      <dsp:spPr>
        <a:xfrm>
          <a:off x="3879865" y="1140997"/>
          <a:ext cx="2154498" cy="861799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дружеские </a:t>
          </a:r>
          <a:endParaRPr lang="ru-RU" sz="2000" kern="1200" dirty="0"/>
        </a:p>
      </dsp:txBody>
      <dsp:txXfrm>
        <a:off x="4310765" y="1140997"/>
        <a:ext cx="1292699" cy="861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35D8-F6D6-4F02-8112-D5C6E769E45E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3B04-3E38-4E48-A0AF-C39E23A7E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5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35D8-F6D6-4F02-8112-D5C6E769E45E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3B04-3E38-4E48-A0AF-C39E23A7E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68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35D8-F6D6-4F02-8112-D5C6E769E45E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3B04-3E38-4E48-A0AF-C39E23A7E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0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35D8-F6D6-4F02-8112-D5C6E769E45E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3B04-3E38-4E48-A0AF-C39E23A7E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83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35D8-F6D6-4F02-8112-D5C6E769E45E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3B04-3E38-4E48-A0AF-C39E23A7E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7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35D8-F6D6-4F02-8112-D5C6E769E45E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3B04-3E38-4E48-A0AF-C39E23A7E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7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35D8-F6D6-4F02-8112-D5C6E769E45E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3B04-3E38-4E48-A0AF-C39E23A7E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7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35D8-F6D6-4F02-8112-D5C6E769E45E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3B04-3E38-4E48-A0AF-C39E23A7E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1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35D8-F6D6-4F02-8112-D5C6E769E45E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3B04-3E38-4E48-A0AF-C39E23A7E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76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35D8-F6D6-4F02-8112-D5C6E769E45E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3B04-3E38-4E48-A0AF-C39E23A7E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3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35D8-F6D6-4F02-8112-D5C6E769E45E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3B04-3E38-4E48-A0AF-C39E23A7E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4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D35D8-F6D6-4F02-8112-D5C6E769E45E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63B04-3E38-4E48-A0AF-C39E23A7E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19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4brain.ru/communication/?ici_source=ba&amp;ici_medium=link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5A695D7-EE44-41C7-A217-2F326125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9106"/>
            <a:ext cx="10515600" cy="39178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>
                <a:latin typeface="Times New Roman" pitchFamily="18" charset="0"/>
              </a:rPr>
              <a:t>1. Модель коммуникации</a:t>
            </a:r>
          </a:p>
          <a:p>
            <a:pPr algn="ctr"/>
            <a:endParaRPr lang="ru-RU" sz="3200" dirty="0">
              <a:latin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dirty="0">
                <a:latin typeface="Times New Roman" pitchFamily="18" charset="0"/>
              </a:rPr>
              <a:t>2. Характеристика организационных коммуникаций</a:t>
            </a:r>
          </a:p>
          <a:p>
            <a:pPr algn="ctr"/>
            <a:endParaRPr lang="ru-RU" sz="3200" dirty="0">
              <a:latin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dirty="0">
                <a:latin typeface="Times New Roman" pitchFamily="18" charset="0"/>
              </a:rPr>
              <a:t>3. Вербальные коммуникации</a:t>
            </a:r>
          </a:p>
          <a:p>
            <a:pPr algn="ctr"/>
            <a:endParaRPr lang="ru-RU" sz="3200" dirty="0">
              <a:latin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dirty="0">
                <a:latin typeface="Times New Roman" pitchFamily="18" charset="0"/>
              </a:rPr>
              <a:t>4. Невербальные коммуникации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80AABC5-1809-4497-8EC9-A355A84A554F}"/>
              </a:ext>
            </a:extLst>
          </p:cNvPr>
          <p:cNvSpPr txBox="1">
            <a:spLocks/>
          </p:cNvSpPr>
          <p:nvPr/>
        </p:nvSpPr>
        <p:spPr>
          <a:xfrm>
            <a:off x="1359738" y="499586"/>
            <a:ext cx="9144000" cy="1253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750520"/>
                </a:solidFill>
                <a:latin typeface="+mn-lt"/>
              </a:rPr>
              <a:t>ЭТИКА БИЗНЕС- КОММУНИКАЦИИ</a:t>
            </a:r>
            <a:endParaRPr lang="ru-RU" dirty="0">
              <a:solidFill>
                <a:srgbClr val="750520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2385DE-ADAA-4F91-8F12-07AACF6E2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840" y="4176304"/>
            <a:ext cx="2182110" cy="2182110"/>
          </a:xfrm>
          <a:prstGeom prst="rect">
            <a:avLst/>
          </a:prstGeom>
          <a:blipFill>
            <a:blip r:embed="rId4">
              <a:alphaModFix amt="30000"/>
            </a:blip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90919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50520"/>
                </a:solidFill>
              </a:rPr>
              <a:t>Характеристика написание текстов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</p:nvPr>
        </p:nvGraphicFramePr>
        <p:xfrm>
          <a:off x="457201" y="1808041"/>
          <a:ext cx="11465168" cy="478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230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432" y="7465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3. Невербальные коммуникации</a:t>
            </a:r>
            <a:endParaRPr lang="ru-RU" dirty="0">
              <a:solidFill>
                <a:srgbClr val="75052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23" y="1118586"/>
            <a:ext cx="11692601" cy="5599471"/>
          </a:xfrm>
        </p:spPr>
        <p:txBody>
          <a:bodyPr numCol="2"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Невербальное общение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разновидность неречевого взаимодействия коммуникационного характера между живыми существами.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Грамотное использование знаний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области невербального общения поможет вовремя распознать и правильно оценить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ситуацию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мотивы и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намерения подчиненных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 же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отношение собеседника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вам, даст возможность повлиять на вашего собеседника и произвести нужное впечатление, что так немаловажно в деятельности менеджера.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евербальная коммуникация помогает нам выявить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психологическое состояние собеседника в текущий момент времени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необходимо для прогнозирования последующего тона общения.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089" y="3994910"/>
            <a:ext cx="2723147" cy="27231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2558"/>
            <a:ext cx="3663918" cy="25876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485D95-C1FA-4F36-99E9-73903AE917E3}"/>
              </a:ext>
            </a:extLst>
          </p:cNvPr>
          <p:cNvSpPr txBox="1"/>
          <p:nvPr/>
        </p:nvSpPr>
        <p:spPr>
          <a:xfrm>
            <a:off x="9401625" y="1026202"/>
            <a:ext cx="31182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нания в области невербального общения: продвижения менеджера </a:t>
            </a:r>
          </a:p>
          <a:p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карьерной лестнице;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заключения новых сделок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привлечения инвесторов; решение важных кадровых вопросов.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2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33318B6-AD3B-41AB-BE54-2C78B17D7B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" t="4151" r="2610" b="12267"/>
          <a:stretch/>
        </p:blipFill>
        <p:spPr bwMode="auto">
          <a:xfrm>
            <a:off x="71020" y="1398004"/>
            <a:ext cx="7395099" cy="51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1220C1C-25A9-467A-942A-9765FE11A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753" y="3471403"/>
            <a:ext cx="43624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EFF715-4BE2-4DA0-969D-AA3D1B4CE071}"/>
              </a:ext>
            </a:extLst>
          </p:cNvPr>
          <p:cNvSpPr txBox="1"/>
          <p:nvPr/>
        </p:nvSpPr>
        <p:spPr>
          <a:xfrm>
            <a:off x="7669753" y="2405724"/>
            <a:ext cx="45207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Мимика выражает основные эмоциональные состояния:</a:t>
            </a:r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DA98CF-3EFE-47BE-A26E-7A9EFC4C4984}"/>
              </a:ext>
            </a:extLst>
          </p:cNvPr>
          <p:cNvSpPr txBox="1"/>
          <p:nvPr/>
        </p:nvSpPr>
        <p:spPr>
          <a:xfrm>
            <a:off x="1004658" y="326713"/>
            <a:ext cx="117111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1500"/>
              </a:spcAft>
            </a:pPr>
            <a:r>
              <a:rPr lang="ru-RU" sz="2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НЕВЕРБАЛЬНОЙ КОММУНИКАЦИИ В ДЕЛОВОМ ОБЩЕНИИ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3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9C7236C-7C18-4EBD-B96F-3E28D898A0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90" y="905523"/>
            <a:ext cx="7113516" cy="525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6F8153-D64D-408C-A7AD-F69D49E5F474}"/>
              </a:ext>
            </a:extLst>
          </p:cNvPr>
          <p:cNvSpPr txBox="1"/>
          <p:nvPr/>
        </p:nvSpPr>
        <p:spPr>
          <a:xfrm>
            <a:off x="532660" y="1413063"/>
            <a:ext cx="470372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Сенсорика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воздействие на зону чувственного восприятия собеседника. Это могут быть запах, вкусы, восприятие цветовых сочетаний, ощущение температуры и так далее.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48480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C789A06-8230-4F85-AE64-2A876E2D37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2"/>
          <a:stretch/>
        </p:blipFill>
        <p:spPr bwMode="auto">
          <a:xfrm>
            <a:off x="1606860" y="1182818"/>
            <a:ext cx="8522562" cy="557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7104BA-DBAD-49C3-BBA1-5FC82F1297DC}"/>
              </a:ext>
            </a:extLst>
          </p:cNvPr>
          <p:cNvSpPr txBox="1"/>
          <p:nvPr/>
        </p:nvSpPr>
        <p:spPr>
          <a:xfrm>
            <a:off x="2787588" y="547741"/>
            <a:ext cx="70288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Проксемика</a:t>
            </a:r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пространственное отношение.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37393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CC08626-4F8D-4319-A460-FBC292F70C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9" y="71022"/>
            <a:ext cx="9060873" cy="66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DD7BA54-D166-46A7-9EC6-AA3501670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93" t="4530" r="19944" b="3689"/>
          <a:stretch/>
        </p:blipFill>
        <p:spPr bwMode="auto">
          <a:xfrm>
            <a:off x="6096000" y="381868"/>
            <a:ext cx="6107837" cy="629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933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8A11D29-564F-4DF9-8330-3AB91A8BD5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14559" r="15727"/>
          <a:stretch/>
        </p:blipFill>
        <p:spPr bwMode="auto">
          <a:xfrm>
            <a:off x="5892800" y="1173018"/>
            <a:ext cx="6238025" cy="53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1C5942-2129-4191-82A3-EE828F24CE5C}"/>
              </a:ext>
            </a:extLst>
          </p:cNvPr>
          <p:cNvSpPr txBox="1"/>
          <p:nvPr/>
        </p:nvSpPr>
        <p:spPr>
          <a:xfrm>
            <a:off x="6096000" y="544813"/>
            <a:ext cx="74106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ТАКТИЛЬНЫЙ МЕТОД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ПРИКОСНОВЕНИЯ</a:t>
            </a:r>
            <a:endParaRPr lang="ru-RU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7583A-0351-46C8-9A06-FAD39BA0351C}"/>
              </a:ext>
            </a:extLst>
          </p:cNvPr>
          <p:cNvSpPr txBox="1"/>
          <p:nvPr/>
        </p:nvSpPr>
        <p:spPr>
          <a:xfrm>
            <a:off x="197513" y="3195783"/>
            <a:ext cx="5763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актильные виды невербального общения</a:t>
            </a:r>
            <a:endParaRPr lang="ru-RU" sz="2400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0792DB9E-4766-4FC5-90CA-1985D4696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550019"/>
              </p:ext>
            </p:extLst>
          </p:nvPr>
        </p:nvGraphicFramePr>
        <p:xfrm>
          <a:off x="61175" y="3223416"/>
          <a:ext cx="6036133" cy="314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8" name="Picture 4">
            <a:extLst>
              <a:ext uri="{FF2B5EF4-FFF2-40B4-BE49-F238E27FC236}">
                <a16:creationId xmlns:a16="http://schemas.microsoft.com/office/drawing/2014/main" id="{B62FF9F6-4D96-43B5-9A83-AD410DD15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35" y="199080"/>
            <a:ext cx="43053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576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37C5A67-4626-48A3-93AF-EAA820993B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7238" r="8393" b="6922"/>
          <a:stretch/>
        </p:blipFill>
        <p:spPr bwMode="auto">
          <a:xfrm>
            <a:off x="1429304" y="97226"/>
            <a:ext cx="8957569" cy="672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67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B7B8C8F-4E92-4C32-8255-1244C7271A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6" t="40048" r="27762" b="-1"/>
          <a:stretch/>
        </p:blipFill>
        <p:spPr bwMode="auto">
          <a:xfrm>
            <a:off x="4276436" y="1557002"/>
            <a:ext cx="3643925" cy="374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474573-8847-4D9B-BEB1-7609A5D324FF}"/>
              </a:ext>
            </a:extLst>
          </p:cNvPr>
          <p:cNvSpPr txBox="1"/>
          <p:nvPr/>
        </p:nvSpPr>
        <p:spPr>
          <a:xfrm>
            <a:off x="8021176" y="1899875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Европе, Азии и во Франции 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означает ноль, ничего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8D759A-DD77-4FB9-B592-AA01057822CD}"/>
              </a:ext>
            </a:extLst>
          </p:cNvPr>
          <p:cNvSpPr txBox="1"/>
          <p:nvPr/>
        </p:nvSpPr>
        <p:spPr>
          <a:xfrm>
            <a:off x="8353686" y="4296404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Японии – деньги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41AD1-4883-402C-AAA2-69909B92937F}"/>
              </a:ext>
            </a:extLst>
          </p:cNvPr>
          <p:cNvSpPr txBox="1"/>
          <p:nvPr/>
        </p:nvSpPr>
        <p:spPr>
          <a:xfrm>
            <a:off x="1230470" y="4296405"/>
            <a:ext cx="3176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Тунисе- Я убью тебя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368067-11AC-4D06-9545-C33674A65F6D}"/>
              </a:ext>
            </a:extLst>
          </p:cNvPr>
          <p:cNvSpPr txBox="1"/>
          <p:nvPr/>
        </p:nvSpPr>
        <p:spPr>
          <a:xfrm>
            <a:off x="422908" y="1899875"/>
            <a:ext cx="4791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Португалии- просто неприличный знак.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99EDBC5-9700-4EBF-A246-B5D35EC44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0" t="7172" r="29198" b="8018"/>
          <a:stretch/>
        </p:blipFill>
        <p:spPr bwMode="auto">
          <a:xfrm>
            <a:off x="8725261" y="4905776"/>
            <a:ext cx="2283236" cy="175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D14C902-750A-4CA2-A145-FCB010A84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t="5504" r="8021" b="18605"/>
          <a:stretch/>
        </p:blipFill>
        <p:spPr bwMode="auto">
          <a:xfrm>
            <a:off x="538186" y="5121775"/>
            <a:ext cx="1791732" cy="16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2E1398D-5612-4AD9-9AA3-BD4BDCA98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4825" r="8572" b="9055"/>
          <a:stretch/>
        </p:blipFill>
        <p:spPr bwMode="auto">
          <a:xfrm>
            <a:off x="759293" y="274287"/>
            <a:ext cx="2779905" cy="16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6BFC600-83C3-481D-BAF9-F1D17FEC7C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" t="7138" r="5413"/>
          <a:stretch/>
        </p:blipFill>
        <p:spPr bwMode="auto">
          <a:xfrm>
            <a:off x="8789208" y="274287"/>
            <a:ext cx="2279228" cy="154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47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34108"/>
            <a:ext cx="10744200" cy="5842855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</a:rPr>
              <a:t>Коммуникации </a:t>
            </a:r>
            <a:r>
              <a:rPr lang="ru-RU" i="1" dirty="0">
                <a:latin typeface="Times New Roman" pitchFamily="18" charset="0"/>
              </a:rPr>
              <a:t>— </a:t>
            </a:r>
            <a:r>
              <a:rPr lang="ru-RU" dirty="0">
                <a:latin typeface="Times New Roman" pitchFamily="18" charset="0"/>
              </a:rPr>
              <a:t>это обмен информацией между двумя или более людьми.</a:t>
            </a:r>
          </a:p>
          <a:p>
            <a:r>
              <a:rPr lang="ru-RU" dirty="0">
                <a:latin typeface="Times New Roman" pitchFamily="18" charset="0"/>
              </a:rPr>
              <a:t>Самая простая модель коммуникации —это </a:t>
            </a:r>
            <a:r>
              <a:rPr lang="en-US" dirty="0">
                <a:latin typeface="Times New Roman" pitchFamily="18" charset="0"/>
              </a:rPr>
              <a:t>S</a:t>
            </a:r>
            <a:r>
              <a:rPr lang="ru-RU" dirty="0">
                <a:latin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</a:rPr>
              <a:t>M</a:t>
            </a:r>
            <a:r>
              <a:rPr lang="ru-RU" dirty="0">
                <a:latin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</a:rPr>
              <a:t>R</a:t>
            </a:r>
            <a:r>
              <a:rPr lang="ru-RU" dirty="0">
                <a:latin typeface="Times New Roman" pitchFamily="18" charset="0"/>
              </a:rPr>
              <a:t>, где </a:t>
            </a:r>
            <a:r>
              <a:rPr lang="en-US" dirty="0">
                <a:latin typeface="Times New Roman" pitchFamily="18" charset="0"/>
              </a:rPr>
              <a:t>S </a:t>
            </a:r>
            <a:r>
              <a:rPr lang="ru-RU" dirty="0">
                <a:latin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</a:rPr>
              <a:t>source</a:t>
            </a:r>
            <a:r>
              <a:rPr lang="ru-RU" dirty="0">
                <a:latin typeface="Times New Roman" pitchFamily="18" charset="0"/>
              </a:rPr>
              <a:t>)— источник, посылающий сообщение, М (</a:t>
            </a:r>
            <a:r>
              <a:rPr lang="en-US" dirty="0">
                <a:latin typeface="Times New Roman" pitchFamily="18" charset="0"/>
              </a:rPr>
              <a:t>message</a:t>
            </a:r>
            <a:r>
              <a:rPr lang="ru-RU" dirty="0">
                <a:latin typeface="Times New Roman" pitchFamily="18" charset="0"/>
              </a:rPr>
              <a:t>) получателю – </a:t>
            </a:r>
            <a:r>
              <a:rPr lang="en-US" dirty="0">
                <a:latin typeface="Times New Roman" pitchFamily="18" charset="0"/>
              </a:rPr>
              <a:t>R</a:t>
            </a:r>
            <a:r>
              <a:rPr lang="ru-RU" dirty="0">
                <a:latin typeface="Times New Roman" pitchFamily="18" charset="0"/>
              </a:rPr>
              <a:t> (</a:t>
            </a:r>
            <a:r>
              <a:rPr lang="en-US" dirty="0">
                <a:latin typeface="Times New Roman" pitchFamily="18" charset="0"/>
              </a:rPr>
              <a:t>receiver</a:t>
            </a:r>
            <a:r>
              <a:rPr lang="ru-RU" dirty="0">
                <a:latin typeface="Times New Roman" pitchFamily="18" charset="0"/>
              </a:rPr>
              <a:t>). </a:t>
            </a:r>
          </a:p>
          <a:p>
            <a:endParaRPr lang="ru-RU" dirty="0">
              <a:latin typeface="Times New Roman" pitchFamily="18" charset="0"/>
            </a:endParaRPr>
          </a:p>
          <a:p>
            <a:endParaRPr lang="ru-RU" dirty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>
            <a:off x="647700" y="3702889"/>
            <a:ext cx="2590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Источник</a:t>
            </a:r>
            <a:r>
              <a:rPr lang="ru-RU" sz="2000" dirty="0">
                <a:latin typeface="Times New Roman" pitchFamily="18" charset="0"/>
              </a:rPr>
              <a:t> </a:t>
            </a:r>
          </a:p>
          <a:p>
            <a:pPr algn="ctr"/>
            <a:endParaRPr lang="ru-RU" dirty="0">
              <a:latin typeface="Garamond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723071" y="3733800"/>
            <a:ext cx="1905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кодирование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 rot="16200000">
            <a:off x="4170871" y="3771900"/>
            <a:ext cx="2514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Сообщение</a:t>
            </a:r>
            <a:r>
              <a:rPr lang="ru-RU" dirty="0">
                <a:latin typeface="Garamond" pitchFamily="18" charset="0"/>
              </a:rPr>
              <a:t> 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61671" y="3657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декодирование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 rot="16200000">
            <a:off x="8327007" y="3619500"/>
            <a:ext cx="24765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Получатель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3784121" y="5943600"/>
            <a:ext cx="3810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Обратная связь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1841021" y="57150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1841021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9565257" y="5257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2324100" y="395664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4628071" y="397174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5771071" y="396527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8650857" y="3977496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9691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537" y="204186"/>
            <a:ext cx="11203619" cy="658723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31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Источник 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— 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это лицо или организация, генерирующее сообщение.</a:t>
            </a:r>
            <a:endParaRPr lang="ru-RU" sz="31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31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Получатель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-лицо или группа лиц, принимающих сообщение.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Получатель, для которого отправляется сообщение, — это целевая аудитория коммуникации. Важно, чтобы сообщение достигло именно эту целевую аудиторию. </a:t>
            </a:r>
          </a:p>
          <a:p>
            <a:pPr marL="0" indent="0">
              <a:lnSpc>
                <a:spcPct val="80000"/>
              </a:lnSpc>
              <a:buNone/>
            </a:pPr>
            <a:endParaRPr lang="ru-RU" sz="31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1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Сообщение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— 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это закодированная идея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Три компонента сообщения: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1) содержание сообщения —мысли, аргументы, доводы, факты;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2) средство передачи (канал) сообщения — Интернет, теле-</a:t>
            </a:r>
            <a:b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</a:b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видение, личная встреча, газета, журнал, радио, уличный щит, публичное выступление;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3) личность, делающая сообщение. </a:t>
            </a:r>
          </a:p>
          <a:p>
            <a:pPr marL="0" indent="0">
              <a:lnSpc>
                <a:spcPct val="80000"/>
              </a:lnSpc>
              <a:buNone/>
            </a:pPr>
            <a:endParaRPr lang="ru-RU" sz="31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31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Кодировани</a:t>
            </a: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е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— 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это представление идеи, которую стремится донести до получателя источник, в кодах, или символах.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Коды — это символы, или знаки, переводящие идею на язык, понятный получателю. В качестве кодов могут использоваться слова устной и письменной речи, визуальные образы (людей, товаров, предметов интерьера) и их движение, запахи (цветов, духов, сигарет, мыла), звуки, жесты.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31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Декодирование сообщения 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— 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это перевод его на язык получателя.</a:t>
            </a:r>
          </a:p>
          <a:p>
            <a:pPr marL="0" indent="0">
              <a:lnSpc>
                <a:spcPct val="80000"/>
              </a:lnSpc>
              <a:buNone/>
            </a:pPr>
            <a:endParaRPr lang="ru-RU" sz="31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31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Обратная связь</a:t>
            </a: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реакция получателя, результат коммуникации — степень достижения цели с учетом затраченных усилий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  <a:endParaRPr lang="ru-RU" sz="31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i="1" dirty="0">
              <a:latin typeface="Times New Roman" pitchFamily="18" charset="0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2785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61C954-B3C3-4F67-B498-2CEFD18DA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220" y="346229"/>
            <a:ext cx="10818181" cy="57793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2F2F2F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Деловая коммуникация </a:t>
            </a:r>
            <a:r>
              <a:rPr lang="ru-RU" dirty="0">
                <a:solidFill>
                  <a:srgbClr val="2F2F2F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— это обмен информацией между людьми или коллективами для решения задач, достижения целей или оптимизации процессов в компании.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2F2F2F"/>
              </a:solidFill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2F2F2F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О</a:t>
            </a:r>
            <a:r>
              <a:rPr lang="ru-RU" b="1" dirty="0">
                <a:solidFill>
                  <a:srgbClr val="2F2F2F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собенностей деловой коммуникации:</a:t>
            </a:r>
            <a:endParaRPr lang="ru-RU" sz="4000" b="1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5AE50CB1-4DDE-4088-9CC2-676DA0234A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647140"/>
              </p:ext>
            </p:extLst>
          </p:nvPr>
        </p:nvGraphicFramePr>
        <p:xfrm>
          <a:off x="1766657" y="1602419"/>
          <a:ext cx="9614516" cy="506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72C477-5EC0-44BC-B5B3-04080DBF1F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90" y="4677675"/>
            <a:ext cx="2592278" cy="199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5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E9DD8-6220-4A8C-ACC0-D1D5395D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10" y="98795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Эффективная коммуникация</a:t>
            </a:r>
            <a:r>
              <a:rPr lang="ru-RU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-apple-system"/>
              </a:rPr>
              <a:t> 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-apple-system"/>
              </a:rPr>
              <a:t>является важным компонентом личностного и профессионального успеха</a:t>
            </a:r>
            <a:endParaRPr lang="ru-RU" sz="28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0413BC4-B65B-49AD-8657-ACC8B7DC3C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559684"/>
              </p:ext>
            </p:extLst>
          </p:nvPr>
        </p:nvGraphicFramePr>
        <p:xfrm>
          <a:off x="953610" y="220736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2DC6F2-64D8-486A-8B6C-2EE86DF211DD}"/>
              </a:ext>
            </a:extLst>
          </p:cNvPr>
          <p:cNvSpPr txBox="1"/>
          <p:nvPr/>
        </p:nvSpPr>
        <p:spPr>
          <a:xfrm>
            <a:off x="2095130" y="1437166"/>
            <a:ext cx="8546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-apple-system"/>
              </a:rPr>
              <a:t>П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-apple-system"/>
              </a:rPr>
              <a:t>ростые правила э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-apple-system"/>
              </a:rPr>
              <a:t>ффективной коммуникации: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-apple-system"/>
              </a:rPr>
              <a:t> 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Вопрос 2. Характеристика организационных коммуникаций</a:t>
            </a:r>
            <a:endParaRPr lang="ru-RU" dirty="0">
              <a:solidFill>
                <a:srgbClr val="75052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1974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295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320515"/>
              </p:ext>
            </p:extLst>
          </p:nvPr>
        </p:nvGraphicFramePr>
        <p:xfrm>
          <a:off x="838200" y="1078302"/>
          <a:ext cx="10515600" cy="5098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06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50520"/>
                </a:solidFill>
                <a:latin typeface="+mn-lt"/>
              </a:rPr>
              <a:t>2. Вербальные коммуникации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415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Вербальная коммуникация существует в двух формах:</a:t>
            </a:r>
            <a:r>
              <a:rPr lang="ru-RU" sz="4000" dirty="0">
                <a:solidFill>
                  <a:srgbClr val="750520"/>
                </a:solidFill>
              </a:rPr>
              <a:t>       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750520"/>
                </a:solidFill>
              </a:rPr>
              <a:t>                                                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750520"/>
                </a:solidFill>
              </a:rPr>
              <a:t>         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Устная речь</a:t>
            </a:r>
            <a:endParaRPr lang="ru-RU" sz="3600" dirty="0">
              <a:solidFill>
                <a:srgbClr val="750520"/>
              </a:solidFill>
            </a:endParaRPr>
          </a:p>
          <a:p>
            <a:pPr marL="0" indent="0">
              <a:buNone/>
            </a:pPr>
            <a:endParaRPr lang="ru-RU" sz="3600" dirty="0">
              <a:solidFill>
                <a:srgbClr val="75052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42" y="3162669"/>
            <a:ext cx="3405825" cy="33301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30" y="3369923"/>
            <a:ext cx="3053095" cy="3057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5D82A7-120B-4700-89B3-5836F283DEC2}"/>
              </a:ext>
            </a:extLst>
          </p:cNvPr>
          <p:cNvSpPr txBox="1"/>
          <p:nvPr/>
        </p:nvSpPr>
        <p:spPr>
          <a:xfrm>
            <a:off x="7061280" y="2983823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Письменная речь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7151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5123"/>
            <a:ext cx="10515600" cy="563184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3800" dirty="0">
                <a:solidFill>
                  <a:srgbClr val="750520"/>
                </a:solidFill>
                <a:latin typeface="Times New Roman" pitchFamily="18" charset="0"/>
              </a:rPr>
              <a:t>Тексты сообщений могут варьировать по длине и назначению, стилю и жанру. </a:t>
            </a:r>
          </a:p>
          <a:p>
            <a:pPr marL="0" indent="0" algn="ctr">
              <a:lnSpc>
                <a:spcPct val="80000"/>
              </a:lnSpc>
              <a:buNone/>
            </a:pPr>
            <a:endParaRPr lang="ru-RU" sz="3800" dirty="0">
              <a:solidFill>
                <a:srgbClr val="750520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b="1" dirty="0">
                <a:solidFill>
                  <a:srgbClr val="750520"/>
                </a:solidFill>
                <a:latin typeface="Times New Roman" pitchFamily="18" charset="0"/>
              </a:rPr>
              <a:t>Универсальные правила написания текстов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1. </a:t>
            </a:r>
            <a:r>
              <a:rPr lang="ru-RU" sz="3000" i="1" dirty="0">
                <a:solidFill>
                  <a:srgbClr val="750520"/>
                </a:solidFill>
                <a:latin typeface="Times New Roman" pitchFamily="18" charset="0"/>
              </a:rPr>
              <a:t>Простота предложений. </a:t>
            </a:r>
            <a:r>
              <a:rPr lang="ru-RU" sz="3000" dirty="0">
                <a:solidFill>
                  <a:srgbClr val="750520"/>
                </a:solidFill>
                <a:latin typeface="Times New Roman" pitchFamily="18" charset="0"/>
              </a:rPr>
              <a:t>«Не более одной идеи и не более одного образа в одном предложении».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3000" dirty="0">
                <a:solidFill>
                  <a:srgbClr val="750520"/>
                </a:solidFill>
                <a:latin typeface="Times New Roman" pitchFamily="18" charset="0"/>
              </a:rPr>
              <a:t>2. </a:t>
            </a:r>
            <a:r>
              <a:rPr lang="ru-RU" sz="3000" i="1" dirty="0">
                <a:solidFill>
                  <a:srgbClr val="750520"/>
                </a:solidFill>
                <a:latin typeface="Times New Roman" pitchFamily="18" charset="0"/>
              </a:rPr>
              <a:t>Простые слова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3000" i="1" dirty="0">
                <a:solidFill>
                  <a:srgbClr val="750520"/>
                </a:solidFill>
                <a:latin typeface="Times New Roman" pitchFamily="18" charset="0"/>
              </a:rPr>
              <a:t>3.Убедительность - </a:t>
            </a:r>
            <a:r>
              <a:rPr lang="ru-RU" sz="3000" dirty="0">
                <a:solidFill>
                  <a:srgbClr val="750520"/>
                </a:solidFill>
                <a:latin typeface="Times New Roman" pitchFamily="18" charset="0"/>
              </a:rPr>
              <a:t>позиция автора должна быть поддержана фактами, цифрами, документами, чтобы убедить читателя в точном отражении событий. </a:t>
            </a:r>
            <a:endParaRPr lang="ru-RU" sz="3000" i="1" dirty="0">
              <a:solidFill>
                <a:srgbClr val="750520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3000" i="1" dirty="0">
                <a:solidFill>
                  <a:srgbClr val="750520"/>
                </a:solidFill>
                <a:latin typeface="Times New Roman" pitchFamily="18" charset="0"/>
              </a:rPr>
              <a:t>4. Естественность стиля - </a:t>
            </a:r>
            <a:r>
              <a:rPr lang="ru-RU" sz="3000" dirty="0">
                <a:solidFill>
                  <a:srgbClr val="750520"/>
                </a:solidFill>
                <a:latin typeface="Times New Roman" pitchFamily="18" charset="0"/>
              </a:rPr>
              <a:t>событие и его описание должны соответствовать друг другу.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4642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738</Words>
  <Application>Microsoft Office PowerPoint</Application>
  <PresentationFormat>Широкоэкранный</PresentationFormat>
  <Paragraphs>102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-apple-system</vt:lpstr>
      <vt:lpstr>Arial</vt:lpstr>
      <vt:lpstr>Calibri</vt:lpstr>
      <vt:lpstr>Calibri Light</vt:lpstr>
      <vt:lpstr>Garamond</vt:lpstr>
      <vt:lpstr>Helvetica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Эффективная коммуникация является важным компонентом личностного и профессионального успеха</vt:lpstr>
      <vt:lpstr>Вопрос 2. Характеристика организационных коммуникаций</vt:lpstr>
      <vt:lpstr>Презентация PowerPoint</vt:lpstr>
      <vt:lpstr>2. Вербальные коммуникации</vt:lpstr>
      <vt:lpstr>Презентация PowerPoint</vt:lpstr>
      <vt:lpstr>Характеристика написание текстов</vt:lpstr>
      <vt:lpstr>3. Невербальные коммуникации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успешного публичного выступления</dc:title>
  <dc:creator>Алина Ильина</dc:creator>
  <cp:lastModifiedBy>Инна</cp:lastModifiedBy>
  <cp:revision>49</cp:revision>
  <dcterms:created xsi:type="dcterms:W3CDTF">2018-09-26T21:14:22Z</dcterms:created>
  <dcterms:modified xsi:type="dcterms:W3CDTF">2023-02-05T15:53:29Z</dcterms:modified>
</cp:coreProperties>
</file>